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48" r:id="rId2"/>
  </p:sldMasterIdLst>
  <p:notesMasterIdLst>
    <p:notesMasterId r:id="rId47"/>
  </p:notesMasterIdLst>
  <p:handoutMasterIdLst>
    <p:handoutMasterId r:id="rId48"/>
  </p:handoutMasterIdLst>
  <p:sldIdLst>
    <p:sldId id="261" r:id="rId3"/>
    <p:sldId id="455" r:id="rId4"/>
    <p:sldId id="363" r:id="rId5"/>
    <p:sldId id="408" r:id="rId6"/>
    <p:sldId id="409" r:id="rId7"/>
    <p:sldId id="410" r:id="rId8"/>
    <p:sldId id="411" r:id="rId9"/>
    <p:sldId id="412" r:id="rId10"/>
    <p:sldId id="414" r:id="rId11"/>
    <p:sldId id="456" r:id="rId12"/>
    <p:sldId id="416" r:id="rId13"/>
    <p:sldId id="417" r:id="rId14"/>
    <p:sldId id="418" r:id="rId15"/>
    <p:sldId id="419" r:id="rId16"/>
    <p:sldId id="420" r:id="rId17"/>
    <p:sldId id="421" r:id="rId18"/>
    <p:sldId id="422" r:id="rId19"/>
    <p:sldId id="423" r:id="rId20"/>
    <p:sldId id="427" r:id="rId21"/>
    <p:sldId id="428" r:id="rId22"/>
    <p:sldId id="429" r:id="rId23"/>
    <p:sldId id="430" r:id="rId24"/>
    <p:sldId id="449" r:id="rId25"/>
    <p:sldId id="447" r:id="rId26"/>
    <p:sldId id="424" r:id="rId27"/>
    <p:sldId id="425" r:id="rId28"/>
    <p:sldId id="446" r:id="rId29"/>
    <p:sldId id="431" r:id="rId30"/>
    <p:sldId id="432" r:id="rId31"/>
    <p:sldId id="433" r:id="rId32"/>
    <p:sldId id="434" r:id="rId33"/>
    <p:sldId id="437" r:id="rId34"/>
    <p:sldId id="445" r:id="rId35"/>
    <p:sldId id="438" r:id="rId36"/>
    <p:sldId id="439" r:id="rId37"/>
    <p:sldId id="450" r:id="rId38"/>
    <p:sldId id="451" r:id="rId39"/>
    <p:sldId id="435" r:id="rId40"/>
    <p:sldId id="444" r:id="rId41"/>
    <p:sldId id="436" r:id="rId42"/>
    <p:sldId id="440" r:id="rId43"/>
    <p:sldId id="452" r:id="rId44"/>
    <p:sldId id="453" r:id="rId45"/>
    <p:sldId id="443" r:id="rId46"/>
  </p:sldIdLst>
  <p:sldSz cx="10693400" cy="7561263"/>
  <p:notesSz cx="6811963" cy="9942513"/>
  <p:defaultTextStyle>
    <a:defPPr>
      <a:defRPr lang="de-DE"/>
    </a:defPPr>
    <a:lvl1pPr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1pPr>
    <a:lvl2pPr marL="4572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9144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3716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18288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286000" algn="l" defTabSz="914400" rtl="0" eaLnBrk="1" latinLnBrk="0" hangingPunct="1">
      <a:defRPr sz="1600" i="1" u="sng" kern="1200">
        <a:solidFill>
          <a:schemeClr val="tx1"/>
        </a:solidFill>
        <a:latin typeface="Arial" charset="0"/>
        <a:ea typeface="+mn-ea"/>
        <a:cs typeface="Arial" charset="0"/>
      </a:defRPr>
    </a:lvl6pPr>
    <a:lvl7pPr marL="2743200" algn="l" defTabSz="914400" rtl="0" eaLnBrk="1" latinLnBrk="0" hangingPunct="1">
      <a:defRPr sz="1600" i="1" u="sng" kern="1200">
        <a:solidFill>
          <a:schemeClr val="tx1"/>
        </a:solidFill>
        <a:latin typeface="Arial" charset="0"/>
        <a:ea typeface="+mn-ea"/>
        <a:cs typeface="Arial" charset="0"/>
      </a:defRPr>
    </a:lvl7pPr>
    <a:lvl8pPr marL="3200400" algn="l" defTabSz="914400" rtl="0" eaLnBrk="1" latinLnBrk="0" hangingPunct="1">
      <a:defRPr sz="1600" i="1" u="sng" kern="1200">
        <a:solidFill>
          <a:schemeClr val="tx1"/>
        </a:solidFill>
        <a:latin typeface="Arial" charset="0"/>
        <a:ea typeface="+mn-ea"/>
        <a:cs typeface="Arial" charset="0"/>
      </a:defRPr>
    </a:lvl8pPr>
    <a:lvl9pPr marL="3657600" algn="l" defTabSz="914400" rtl="0" eaLnBrk="1" latinLnBrk="0" hangingPunct="1">
      <a:defRPr sz="1600" i="1" u="sng"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381">
          <p15:clr>
            <a:srgbClr val="A4A3A4"/>
          </p15:clr>
        </p15:guide>
        <p15:guide id="2" pos="3368">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FF"/>
    <a:srgbClr val="FF9D5B"/>
    <a:srgbClr val="F8F8F8"/>
    <a:srgbClr val="EAEAEA"/>
    <a:srgbClr val="339933"/>
    <a:srgbClr val="00CC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59" autoAdjust="0"/>
    <p:restoredTop sz="69748" autoAdjust="0"/>
  </p:normalViewPr>
  <p:slideViewPr>
    <p:cSldViewPr>
      <p:cViewPr varScale="1">
        <p:scale>
          <a:sx n="78" d="100"/>
          <a:sy n="78" d="100"/>
        </p:scale>
        <p:origin x="1306" y="58"/>
      </p:cViewPr>
      <p:guideLst>
        <p:guide orient="horz" pos="2381"/>
        <p:guide pos="3368"/>
      </p:guideLst>
    </p:cSldViewPr>
  </p:slideViewPr>
  <p:outlineViewPr>
    <p:cViewPr>
      <p:scale>
        <a:sx n="33" d="100"/>
        <a:sy n="33" d="100"/>
      </p:scale>
      <p:origin x="0" y="9592"/>
    </p:cViewPr>
  </p:outlineViewPr>
  <p:notesTextViewPr>
    <p:cViewPr>
      <p:scale>
        <a:sx n="100" d="100"/>
        <a:sy n="100" d="100"/>
      </p:scale>
      <p:origin x="0" y="0"/>
    </p:cViewPr>
  </p:notesTextViewPr>
  <p:sorterViewPr>
    <p:cViewPr>
      <p:scale>
        <a:sx n="100" d="100"/>
        <a:sy n="100" d="100"/>
      </p:scale>
      <p:origin x="0" y="6732"/>
    </p:cViewPr>
  </p:sorterViewPr>
  <p:notesViewPr>
    <p:cSldViewPr>
      <p:cViewPr varScale="1">
        <p:scale>
          <a:sx n="70" d="100"/>
          <a:sy n="70" d="100"/>
        </p:scale>
        <p:origin x="-3456" y="-96"/>
      </p:cViewPr>
      <p:guideLst>
        <p:guide orient="horz" pos="3131"/>
        <p:guide pos="21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52750" cy="496888"/>
          </a:xfrm>
          <a:prstGeom prst="rect">
            <a:avLst/>
          </a:prstGeom>
          <a:noFill/>
          <a:ln>
            <a:noFill/>
          </a:ln>
        </p:spPr>
        <p:txBody>
          <a:bodyPr vert="horz" wrap="square" lIns="88334" tIns="44166" rIns="88334" bIns="44166" numCol="1" anchor="t" anchorCtr="0" compatLnSpc="1">
            <a:prstTxWarp prst="textNoShape">
              <a:avLst/>
            </a:prstTxWarp>
          </a:bodyPr>
          <a:lstStyle>
            <a:lvl1pPr algn="l" defTabSz="884238">
              <a:lnSpc>
                <a:spcPct val="100000"/>
              </a:lnSpc>
              <a:buFontTx/>
              <a:buNone/>
              <a:defRPr sz="1200" i="0" u="none"/>
            </a:lvl1pPr>
          </a:lstStyle>
          <a:p>
            <a:pPr>
              <a:defRPr/>
            </a:pPr>
            <a:endParaRPr lang="en-US"/>
          </a:p>
        </p:txBody>
      </p:sp>
      <p:sp>
        <p:nvSpPr>
          <p:cNvPr id="60419" name="Rectangle 3"/>
          <p:cNvSpPr>
            <a:spLocks noGrp="1" noChangeArrowheads="1"/>
          </p:cNvSpPr>
          <p:nvPr>
            <p:ph type="dt" sz="quarter" idx="1"/>
          </p:nvPr>
        </p:nvSpPr>
        <p:spPr bwMode="auto">
          <a:xfrm>
            <a:off x="3857625" y="0"/>
            <a:ext cx="2952750" cy="496888"/>
          </a:xfrm>
          <a:prstGeom prst="rect">
            <a:avLst/>
          </a:prstGeom>
          <a:noFill/>
          <a:ln>
            <a:noFill/>
          </a:ln>
        </p:spPr>
        <p:txBody>
          <a:bodyPr vert="horz" wrap="square" lIns="88334" tIns="44166" rIns="88334" bIns="44166" numCol="1" anchor="t" anchorCtr="0" compatLnSpc="1">
            <a:prstTxWarp prst="textNoShape">
              <a:avLst/>
            </a:prstTxWarp>
          </a:bodyPr>
          <a:lstStyle>
            <a:lvl1pPr algn="r" defTabSz="884238">
              <a:lnSpc>
                <a:spcPct val="100000"/>
              </a:lnSpc>
              <a:buFontTx/>
              <a:buNone/>
              <a:defRPr sz="1200" i="0" u="none"/>
            </a:lvl1pPr>
          </a:lstStyle>
          <a:p>
            <a:pPr>
              <a:defRPr/>
            </a:pPr>
            <a:endParaRPr lang="en-US"/>
          </a:p>
        </p:txBody>
      </p:sp>
      <p:sp>
        <p:nvSpPr>
          <p:cNvPr id="60420" name="Rectangle 4"/>
          <p:cNvSpPr>
            <a:spLocks noGrp="1" noChangeArrowheads="1"/>
          </p:cNvSpPr>
          <p:nvPr>
            <p:ph type="ftr" sz="quarter" idx="2"/>
          </p:nvPr>
        </p:nvSpPr>
        <p:spPr bwMode="auto">
          <a:xfrm>
            <a:off x="0" y="9444038"/>
            <a:ext cx="2952750" cy="496887"/>
          </a:xfrm>
          <a:prstGeom prst="rect">
            <a:avLst/>
          </a:prstGeom>
          <a:noFill/>
          <a:ln>
            <a:noFill/>
          </a:ln>
        </p:spPr>
        <p:txBody>
          <a:bodyPr vert="horz" wrap="square" lIns="88334" tIns="44166" rIns="88334" bIns="44166" numCol="1" anchor="b" anchorCtr="0" compatLnSpc="1">
            <a:prstTxWarp prst="textNoShape">
              <a:avLst/>
            </a:prstTxWarp>
          </a:bodyPr>
          <a:lstStyle>
            <a:lvl1pPr algn="l" defTabSz="884238">
              <a:lnSpc>
                <a:spcPct val="100000"/>
              </a:lnSpc>
              <a:buFontTx/>
              <a:buNone/>
              <a:defRPr sz="1200" i="0" u="none"/>
            </a:lvl1pPr>
          </a:lstStyle>
          <a:p>
            <a:pPr>
              <a:defRPr/>
            </a:pPr>
            <a:endParaRPr lang="en-US"/>
          </a:p>
        </p:txBody>
      </p:sp>
      <p:sp>
        <p:nvSpPr>
          <p:cNvPr id="60421" name="Rectangle 5"/>
          <p:cNvSpPr>
            <a:spLocks noGrp="1" noChangeArrowheads="1"/>
          </p:cNvSpPr>
          <p:nvPr>
            <p:ph type="sldNum" sz="quarter" idx="3"/>
          </p:nvPr>
        </p:nvSpPr>
        <p:spPr bwMode="auto">
          <a:xfrm>
            <a:off x="3857625" y="9444038"/>
            <a:ext cx="2952750" cy="496887"/>
          </a:xfrm>
          <a:prstGeom prst="rect">
            <a:avLst/>
          </a:prstGeom>
          <a:noFill/>
          <a:ln>
            <a:noFill/>
          </a:ln>
        </p:spPr>
        <p:txBody>
          <a:bodyPr vert="horz" wrap="square" lIns="88334" tIns="44166" rIns="88334" bIns="44166" numCol="1" anchor="b" anchorCtr="0" compatLnSpc="1">
            <a:prstTxWarp prst="textNoShape">
              <a:avLst/>
            </a:prstTxWarp>
          </a:bodyPr>
          <a:lstStyle>
            <a:lvl1pPr algn="r" defTabSz="884238">
              <a:lnSpc>
                <a:spcPct val="100000"/>
              </a:lnSpc>
              <a:buFontTx/>
              <a:buNone/>
              <a:defRPr sz="1200" i="0" u="none"/>
            </a:lvl1pPr>
          </a:lstStyle>
          <a:p>
            <a:pPr>
              <a:defRPr/>
            </a:pPr>
            <a:fld id="{2D3BC62F-B1EC-48C7-B660-7523F970B1B5}" type="slidenum">
              <a:rPr lang="en-US"/>
              <a:pPr>
                <a:defRPr/>
              </a:pPr>
              <a:t>‹#›</a:t>
            </a:fld>
            <a:endParaRPr lang="en-US"/>
          </a:p>
        </p:txBody>
      </p:sp>
    </p:spTree>
    <p:extLst>
      <p:ext uri="{BB962C8B-B14F-4D97-AF65-F5344CB8AC3E}">
        <p14:creationId xmlns:p14="http://schemas.microsoft.com/office/powerpoint/2010/main" val="1535687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52750" cy="496888"/>
          </a:xfrm>
          <a:prstGeom prst="rect">
            <a:avLst/>
          </a:prstGeom>
          <a:noFill/>
          <a:ln>
            <a:noFill/>
          </a:ln>
        </p:spPr>
        <p:txBody>
          <a:bodyPr vert="horz" wrap="square" lIns="95684" tIns="47842" rIns="95684" bIns="47842" numCol="1" anchor="t"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3" name="Rectangle 3"/>
          <p:cNvSpPr>
            <a:spLocks noGrp="1" noChangeArrowheads="1"/>
          </p:cNvSpPr>
          <p:nvPr>
            <p:ph type="dt" idx="1"/>
          </p:nvPr>
        </p:nvSpPr>
        <p:spPr bwMode="auto">
          <a:xfrm>
            <a:off x="3857625" y="0"/>
            <a:ext cx="2952750" cy="496888"/>
          </a:xfrm>
          <a:prstGeom prst="rect">
            <a:avLst/>
          </a:prstGeom>
          <a:noFill/>
          <a:ln>
            <a:noFill/>
          </a:ln>
        </p:spPr>
        <p:txBody>
          <a:bodyPr vert="horz" wrap="square" lIns="95684" tIns="47842" rIns="95684" bIns="47842" numCol="1" anchor="t" anchorCtr="0" compatLnSpc="1">
            <a:prstTxWarp prst="textNoShape">
              <a:avLst/>
            </a:prstTxWarp>
          </a:bodyPr>
          <a:lstStyle>
            <a:lvl1pPr algn="r" defTabSz="957263">
              <a:lnSpc>
                <a:spcPct val="100000"/>
              </a:lnSpc>
              <a:buFontTx/>
              <a:buNone/>
              <a:defRPr sz="1300" i="0" u="none"/>
            </a:lvl1pPr>
          </a:lstStyle>
          <a:p>
            <a:pPr>
              <a:defRPr/>
            </a:pPr>
            <a:endParaRPr lang="de-DE"/>
          </a:p>
        </p:txBody>
      </p:sp>
      <p:sp>
        <p:nvSpPr>
          <p:cNvPr id="8196" name="Rectangle 4"/>
          <p:cNvSpPr>
            <a:spLocks noGrp="1" noRot="1" noChangeAspect="1" noChangeArrowheads="1" noTextEdit="1"/>
          </p:cNvSpPr>
          <p:nvPr>
            <p:ph type="sldImg" idx="2"/>
          </p:nvPr>
        </p:nvSpPr>
        <p:spPr bwMode="auto">
          <a:xfrm>
            <a:off x="769938" y="746125"/>
            <a:ext cx="5272087" cy="3727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1038" y="4722813"/>
            <a:ext cx="5449887" cy="4473575"/>
          </a:xfrm>
          <a:prstGeom prst="rect">
            <a:avLst/>
          </a:prstGeom>
          <a:noFill/>
          <a:ln>
            <a:noFill/>
          </a:ln>
        </p:spPr>
        <p:txBody>
          <a:bodyPr vert="horz" wrap="square" lIns="95684" tIns="47842" rIns="95684" bIns="47842"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44038"/>
            <a:ext cx="2952750" cy="496887"/>
          </a:xfrm>
          <a:prstGeom prst="rect">
            <a:avLst/>
          </a:prstGeom>
          <a:noFill/>
          <a:ln>
            <a:noFill/>
          </a:ln>
        </p:spPr>
        <p:txBody>
          <a:bodyPr vert="horz" wrap="square" lIns="95684" tIns="47842" rIns="95684" bIns="47842" numCol="1" anchor="b"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7" name="Rectangle 7"/>
          <p:cNvSpPr>
            <a:spLocks noGrp="1" noChangeArrowheads="1"/>
          </p:cNvSpPr>
          <p:nvPr>
            <p:ph type="sldNum" sz="quarter" idx="5"/>
          </p:nvPr>
        </p:nvSpPr>
        <p:spPr bwMode="auto">
          <a:xfrm>
            <a:off x="3857625" y="9444038"/>
            <a:ext cx="2952750" cy="496887"/>
          </a:xfrm>
          <a:prstGeom prst="rect">
            <a:avLst/>
          </a:prstGeom>
          <a:noFill/>
          <a:ln>
            <a:noFill/>
          </a:ln>
        </p:spPr>
        <p:txBody>
          <a:bodyPr vert="horz" wrap="square" lIns="95684" tIns="47842" rIns="95684" bIns="47842" numCol="1" anchor="b" anchorCtr="0" compatLnSpc="1">
            <a:prstTxWarp prst="textNoShape">
              <a:avLst/>
            </a:prstTxWarp>
          </a:bodyPr>
          <a:lstStyle>
            <a:lvl1pPr algn="r" defTabSz="957263">
              <a:lnSpc>
                <a:spcPct val="100000"/>
              </a:lnSpc>
              <a:buFontTx/>
              <a:buNone/>
              <a:defRPr sz="1300" i="0" u="none"/>
            </a:lvl1pPr>
          </a:lstStyle>
          <a:p>
            <a:pPr>
              <a:defRPr/>
            </a:pPr>
            <a:fld id="{7298556E-34A8-4C89-928C-C44CFAE91F01}" type="slidenum">
              <a:rPr lang="de-DE"/>
              <a:pPr>
                <a:defRPr/>
              </a:pPr>
              <a:t>‹#›</a:t>
            </a:fld>
            <a:endParaRPr lang="de-DE"/>
          </a:p>
        </p:txBody>
      </p:sp>
    </p:spTree>
    <p:extLst>
      <p:ext uri="{BB962C8B-B14F-4D97-AF65-F5344CB8AC3E}">
        <p14:creationId xmlns:p14="http://schemas.microsoft.com/office/powerpoint/2010/main" val="42143478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1600" i="1" u="sng">
                <a:solidFill>
                  <a:schemeClr val="tx1"/>
                </a:solidFill>
                <a:latin typeface="Arial" charset="0"/>
                <a:cs typeface="Arial" charset="0"/>
              </a:defRPr>
            </a:lvl1pPr>
            <a:lvl2pPr marL="742950" indent="-285750" defTabSz="957263" eaLnBrk="0" hangingPunct="0">
              <a:defRPr sz="1600" i="1" u="sng">
                <a:solidFill>
                  <a:schemeClr val="tx1"/>
                </a:solidFill>
                <a:latin typeface="Arial" charset="0"/>
                <a:cs typeface="Arial" charset="0"/>
              </a:defRPr>
            </a:lvl2pPr>
            <a:lvl3pPr marL="1143000" indent="-228600" defTabSz="957263" eaLnBrk="0" hangingPunct="0">
              <a:defRPr sz="1600" i="1" u="sng">
                <a:solidFill>
                  <a:schemeClr val="tx1"/>
                </a:solidFill>
                <a:latin typeface="Arial" charset="0"/>
                <a:cs typeface="Arial" charset="0"/>
              </a:defRPr>
            </a:lvl3pPr>
            <a:lvl4pPr marL="1600200" indent="-228600" defTabSz="957263" eaLnBrk="0" hangingPunct="0">
              <a:defRPr sz="1600" i="1" u="sng">
                <a:solidFill>
                  <a:schemeClr val="tx1"/>
                </a:solidFill>
                <a:latin typeface="Arial" charset="0"/>
                <a:cs typeface="Arial" charset="0"/>
              </a:defRPr>
            </a:lvl4pPr>
            <a:lvl5pPr marL="2057400" indent="-228600" defTabSz="957263" eaLnBrk="0" hangingPunct="0">
              <a:defRPr sz="1600" i="1" u="sng">
                <a:solidFill>
                  <a:schemeClr val="tx1"/>
                </a:solidFill>
                <a:latin typeface="Arial" charset="0"/>
                <a:cs typeface="Arial" charset="0"/>
              </a:defRPr>
            </a:lvl5pPr>
            <a:lvl6pPr marL="25146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B6850C29-8A19-4539-A238-662EF371494B}" type="slidenum">
              <a:rPr lang="de-DE" sz="1300" i="0" u="none" smtClean="0"/>
              <a:pPr eaLnBrk="1" hangingPunct="1"/>
              <a:t>1</a:t>
            </a:fld>
            <a:endParaRPr lang="de-DE" sz="1300" i="0" u="none"/>
          </a:p>
        </p:txBody>
      </p:sp>
      <p:sp>
        <p:nvSpPr>
          <p:cNvPr id="9219" name="Rectangle 2"/>
          <p:cNvSpPr>
            <a:spLocks noGrp="1" noRot="1" noChangeAspect="1" noChangeArrowheads="1" noTextEdit="1"/>
          </p:cNvSpPr>
          <p:nvPr>
            <p:ph type="sldImg"/>
          </p:nvPr>
        </p:nvSpPr>
        <p:spPr>
          <a:xfrm>
            <a:off x="771525" y="746125"/>
            <a:ext cx="5272088" cy="3727450"/>
          </a:xfrm>
          <a:ln/>
        </p:spPr>
      </p:sp>
      <p:sp>
        <p:nvSpPr>
          <p:cNvPr id="9220"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7427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7298556E-34A8-4C89-928C-C44CFAE91F01}" type="slidenum">
              <a:rPr lang="de-DE" smtClean="0"/>
              <a:pPr>
                <a:defRPr/>
              </a:pPr>
              <a:t>3</a:t>
            </a:fld>
            <a:endParaRPr lang="de-DE"/>
          </a:p>
        </p:txBody>
      </p:sp>
    </p:spTree>
    <p:extLst>
      <p:ext uri="{BB962C8B-B14F-4D97-AF65-F5344CB8AC3E}">
        <p14:creationId xmlns:p14="http://schemas.microsoft.com/office/powerpoint/2010/main" val="190761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4" name="Picture 4" descr="G:\e2pc\logo.jpg"/>
          <p:cNvPicPr>
            <a:picLocks noChangeAspect="1" noChangeArrowheads="1"/>
          </p:cNvPicPr>
          <p:nvPr userDrawn="1"/>
        </p:nvPicPr>
        <p:blipFill>
          <a:blip r:embed="rId2">
            <a:extLst>
              <a:ext uri="{28A0092B-C50C-407E-A947-70E740481C1C}">
                <a14:useLocalDpi xmlns:a14="http://schemas.microsoft.com/office/drawing/2010/main" val="0"/>
              </a:ext>
            </a:extLst>
          </a:blip>
          <a:srcRect l="13158" t="10713" r="11446" b="14894"/>
          <a:stretch>
            <a:fillRect/>
          </a:stretch>
        </p:blipFill>
        <p:spPr bwMode="auto">
          <a:xfrm>
            <a:off x="8586788" y="6372225"/>
            <a:ext cx="2020887" cy="99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http://coursesindia.com/wp-content/uploads/2012/11/vit2.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01075" y="6443663"/>
            <a:ext cx="706438"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6"/>
          <p:cNvGrpSpPr>
            <a:grpSpLocks/>
          </p:cNvGrpSpPr>
          <p:nvPr userDrawn="1"/>
        </p:nvGrpSpPr>
        <p:grpSpPr bwMode="auto">
          <a:xfrm>
            <a:off x="306388" y="539750"/>
            <a:ext cx="10058400" cy="93663"/>
            <a:chOff x="450156" y="1141735"/>
            <a:chExt cx="10058400" cy="92705"/>
          </a:xfrm>
        </p:grpSpPr>
        <p:sp>
          <p:nvSpPr>
            <p:cNvPr id="7" name="Line 7"/>
            <p:cNvSpPr>
              <a:spLocks noChangeShapeType="1"/>
            </p:cNvSpPr>
            <p:nvPr userDrawn="1"/>
          </p:nvSpPr>
          <p:spPr bwMode="gray">
            <a:xfrm flipH="1">
              <a:off x="450156" y="1177875"/>
              <a:ext cx="10058400" cy="0"/>
            </a:xfrm>
            <a:prstGeom prst="line">
              <a:avLst/>
            </a:prstGeom>
            <a:noFill/>
            <a:ln w="3175">
              <a:solidFill>
                <a:schemeClr val="bg2">
                  <a:lumMod val="50000"/>
                </a:schemeClr>
              </a:solidFill>
              <a:round/>
              <a:headEnd/>
              <a:tailEnd/>
            </a:ln>
          </p:spPr>
          <p:txBody>
            <a:bodyPr/>
            <a:lstStyle/>
            <a:p>
              <a:pPr>
                <a:defRPr/>
              </a:pPr>
              <a:endParaRPr lang="en-US"/>
            </a:p>
          </p:txBody>
        </p:sp>
        <p:pic>
          <p:nvPicPr>
            <p:cNvPr id="8" name="Picture 7" descr="http://www.vit.ac.in/images/menu_01_hl.gif"/>
            <p:cNvPicPr>
              <a:picLocks noChangeArrowheads="1"/>
            </p:cNvPicPr>
            <p:nvPr userDrawn="1"/>
          </p:nvPicPr>
          <p:blipFill>
            <a:blip r:embed="rId4"/>
            <a:srcRect l="1841" t="32812" r="94781"/>
            <a:stretch>
              <a:fillRect/>
            </a:stretch>
          </p:blipFill>
          <p:spPr bwMode="auto">
            <a:xfrm>
              <a:off x="1234381" y="1143307"/>
              <a:ext cx="92075" cy="91133"/>
            </a:xfrm>
            <a:prstGeom prst="rect">
              <a:avLst/>
            </a:prstGeom>
            <a:noFill/>
            <a:effectLst>
              <a:outerShdw blurRad="50800" dist="50800" dir="5400000" sx="200000" sy="200000" algn="ctr" rotWithShape="0">
                <a:schemeClr val="bg1"/>
              </a:outerShdw>
            </a:effectLst>
          </p:spPr>
        </p:pic>
        <p:pic>
          <p:nvPicPr>
            <p:cNvPr id="9" name="Picture 8" descr="http://www.vit.ac.in/images/menu_01_hl.gif"/>
            <p:cNvPicPr>
              <a:picLocks noChangeArrowheads="1"/>
            </p:cNvPicPr>
            <p:nvPr userDrawn="1"/>
          </p:nvPicPr>
          <p:blipFill>
            <a:blip r:embed="rId4"/>
            <a:srcRect l="1841" t="32812" r="94781"/>
            <a:stretch>
              <a:fillRect/>
            </a:stretch>
          </p:blipFill>
          <p:spPr bwMode="auto">
            <a:xfrm>
              <a:off x="1370906" y="1143307"/>
              <a:ext cx="92075" cy="91133"/>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4"/>
            <a:srcRect l="1841" t="32812" r="94781"/>
            <a:stretch>
              <a:fillRect/>
            </a:stretch>
          </p:blipFill>
          <p:spPr bwMode="auto">
            <a:xfrm>
              <a:off x="1509018" y="1143307"/>
              <a:ext cx="90488" cy="91133"/>
            </a:xfrm>
            <a:prstGeom prst="rect">
              <a:avLst/>
            </a:prstGeom>
            <a:noFill/>
            <a:effectLst>
              <a:outerShdw blurRad="50800" dist="50800" dir="5400000" sx="200000" sy="200000" algn="ctr" rotWithShape="0">
                <a:schemeClr val="bg1"/>
              </a:outerShdw>
            </a:effectLst>
          </p:spPr>
        </p:pic>
        <p:pic>
          <p:nvPicPr>
            <p:cNvPr id="11" name="Picture 10" descr="http://www.vit.ac.in/images/menu_01_hl.gif"/>
            <p:cNvPicPr>
              <a:picLocks noChangeArrowheads="1"/>
            </p:cNvPicPr>
            <p:nvPr userDrawn="1"/>
          </p:nvPicPr>
          <p:blipFill>
            <a:blip r:embed="rId4"/>
            <a:srcRect l="1841" t="32812" r="94781"/>
            <a:stretch>
              <a:fillRect/>
            </a:stretch>
          </p:blipFill>
          <p:spPr bwMode="auto">
            <a:xfrm>
              <a:off x="1645543" y="1143307"/>
              <a:ext cx="92075" cy="91133"/>
            </a:xfrm>
            <a:prstGeom prst="rect">
              <a:avLst/>
            </a:prstGeom>
            <a:noFill/>
            <a:effectLst>
              <a:outerShdw blurRad="50800" dist="50800" dir="5400000" sx="200000" sy="200000" algn="ctr" rotWithShape="0">
                <a:schemeClr val="bg1"/>
              </a:outerShdw>
            </a:effectLst>
          </p:spPr>
        </p:pic>
        <p:pic>
          <p:nvPicPr>
            <p:cNvPr id="12" name="Picture 11" descr="http://www.vit.ac.in/images/menu_01_hl.gif"/>
            <p:cNvPicPr>
              <a:picLocks noChangeArrowheads="1"/>
            </p:cNvPicPr>
            <p:nvPr userDrawn="1"/>
          </p:nvPicPr>
          <p:blipFill>
            <a:blip r:embed="rId4"/>
            <a:srcRect l="1841" t="32812" r="94781"/>
            <a:stretch>
              <a:fillRect/>
            </a:stretch>
          </p:blipFill>
          <p:spPr bwMode="auto">
            <a:xfrm>
              <a:off x="1783656" y="1143307"/>
              <a:ext cx="90487" cy="91133"/>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4"/>
            <a:srcRect l="1841" t="32812" r="94781"/>
            <a:stretch>
              <a:fillRect/>
            </a:stretch>
          </p:blipFill>
          <p:spPr bwMode="auto">
            <a:xfrm>
              <a:off x="1920181" y="1141735"/>
              <a:ext cx="90487" cy="91133"/>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4"/>
            <a:srcRect l="1841" t="32812" r="94781"/>
            <a:stretch>
              <a:fillRect/>
            </a:stretch>
          </p:blipFill>
          <p:spPr bwMode="auto">
            <a:xfrm>
              <a:off x="2056706" y="1141735"/>
              <a:ext cx="92075" cy="91133"/>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4"/>
            <a:srcRect l="1841" t="32812" r="94781"/>
            <a:stretch>
              <a:fillRect/>
            </a:stretch>
          </p:blipFill>
          <p:spPr bwMode="auto">
            <a:xfrm>
              <a:off x="2193231" y="1141735"/>
              <a:ext cx="92075" cy="91133"/>
            </a:xfrm>
            <a:prstGeom prst="rect">
              <a:avLst/>
            </a:prstGeom>
            <a:noFill/>
            <a:effectLst>
              <a:outerShdw blurRad="50800" dist="50800" dir="5400000" sx="200000" sy="200000" algn="ctr" rotWithShape="0">
                <a:schemeClr val="bg1"/>
              </a:outerShdw>
            </a:effectLst>
          </p:spPr>
        </p:pic>
        <p:pic>
          <p:nvPicPr>
            <p:cNvPr id="16" name="Picture 15" descr="http://www.vit.ac.in/images/menu_01_hl.gif"/>
            <p:cNvPicPr>
              <a:picLocks noChangeArrowheads="1"/>
            </p:cNvPicPr>
            <p:nvPr userDrawn="1"/>
          </p:nvPicPr>
          <p:blipFill>
            <a:blip r:embed="rId4"/>
            <a:srcRect l="1841" t="32812" r="94781"/>
            <a:stretch>
              <a:fillRect/>
            </a:stretch>
          </p:blipFill>
          <p:spPr bwMode="auto">
            <a:xfrm>
              <a:off x="2331343" y="1141735"/>
              <a:ext cx="90488" cy="91133"/>
            </a:xfrm>
            <a:prstGeom prst="rect">
              <a:avLst/>
            </a:prstGeom>
            <a:noFill/>
            <a:effectLst>
              <a:outerShdw blurRad="50800" dist="50800" dir="5400000" sx="200000" sy="200000" algn="ctr" rotWithShape="0">
                <a:schemeClr val="bg1"/>
              </a:outerShdw>
            </a:effectLst>
          </p:spPr>
        </p:pic>
        <p:pic>
          <p:nvPicPr>
            <p:cNvPr id="17" name="Picture 16" descr="http://www.vit.ac.in/images/menu_01_hl.gif"/>
            <p:cNvPicPr>
              <a:picLocks noChangeArrowheads="1"/>
            </p:cNvPicPr>
            <p:nvPr userDrawn="1"/>
          </p:nvPicPr>
          <p:blipFill>
            <a:blip r:embed="rId4"/>
            <a:srcRect l="1841" t="32812" r="94781"/>
            <a:stretch>
              <a:fillRect/>
            </a:stretch>
          </p:blipFill>
          <p:spPr bwMode="auto">
            <a:xfrm>
              <a:off x="2467868" y="1141735"/>
              <a:ext cx="92075" cy="91133"/>
            </a:xfrm>
            <a:prstGeom prst="rect">
              <a:avLst/>
            </a:prstGeom>
            <a:noFill/>
            <a:effectLst>
              <a:outerShdw blurRad="50800" dist="50800" dir="5400000" sx="200000" sy="200000" algn="ctr" rotWithShape="0">
                <a:schemeClr val="bg1"/>
              </a:outerShdw>
            </a:effectLst>
          </p:spPr>
        </p:pic>
        <p:pic>
          <p:nvPicPr>
            <p:cNvPr id="18" name="Picture 17" descr="http://www.vit.ac.in/images/menu_01_hl.gif"/>
            <p:cNvPicPr>
              <a:picLocks noChangeArrowheads="1"/>
            </p:cNvPicPr>
            <p:nvPr userDrawn="1"/>
          </p:nvPicPr>
          <p:blipFill>
            <a:blip r:embed="rId4"/>
            <a:srcRect l="1841" t="32812" r="94781"/>
            <a:stretch>
              <a:fillRect/>
            </a:stretch>
          </p:blipFill>
          <p:spPr bwMode="auto">
            <a:xfrm>
              <a:off x="2604393" y="1143307"/>
              <a:ext cx="90488" cy="91133"/>
            </a:xfrm>
            <a:prstGeom prst="rect">
              <a:avLst/>
            </a:prstGeom>
            <a:noFill/>
            <a:effectLst>
              <a:outerShdw blurRad="50800" dist="50800" dir="5400000" sx="200000" sy="200000" algn="ctr" rotWithShape="0">
                <a:schemeClr val="bg1"/>
              </a:outerShdw>
            </a:effectLst>
          </p:spPr>
        </p:pic>
        <p:pic>
          <p:nvPicPr>
            <p:cNvPr id="19" name="Picture 18" descr="http://www.vit.ac.in/images/menu_01_hl.gif"/>
            <p:cNvPicPr>
              <a:picLocks noChangeArrowheads="1"/>
            </p:cNvPicPr>
            <p:nvPr userDrawn="1"/>
          </p:nvPicPr>
          <p:blipFill>
            <a:blip r:embed="rId4"/>
            <a:srcRect l="1841" t="32812" r="94781"/>
            <a:stretch>
              <a:fillRect/>
            </a:stretch>
          </p:blipFill>
          <p:spPr bwMode="auto">
            <a:xfrm>
              <a:off x="2740918" y="1143307"/>
              <a:ext cx="92075" cy="91133"/>
            </a:xfrm>
            <a:prstGeom prst="rect">
              <a:avLst/>
            </a:prstGeom>
            <a:noFill/>
            <a:effectLst>
              <a:outerShdw blurRad="50800" dist="50800" dir="5400000" sx="200000" sy="200000" algn="ctr" rotWithShape="0">
                <a:schemeClr val="bg1"/>
              </a:outerShdw>
            </a:effectLst>
          </p:spPr>
        </p:pic>
        <p:pic>
          <p:nvPicPr>
            <p:cNvPr id="20" name="Picture 19" descr="http://www.vit.ac.in/images/menu_01_hl.gif"/>
            <p:cNvPicPr>
              <a:picLocks noChangeArrowheads="1"/>
            </p:cNvPicPr>
            <p:nvPr userDrawn="1"/>
          </p:nvPicPr>
          <p:blipFill>
            <a:blip r:embed="rId4"/>
            <a:srcRect l="1841" t="32812" r="94781"/>
            <a:stretch>
              <a:fillRect/>
            </a:stretch>
          </p:blipFill>
          <p:spPr bwMode="auto">
            <a:xfrm>
              <a:off x="2879031" y="1143307"/>
              <a:ext cx="90487" cy="91133"/>
            </a:xfrm>
            <a:prstGeom prst="rect">
              <a:avLst/>
            </a:prstGeom>
            <a:noFill/>
            <a:effectLst>
              <a:outerShdw blurRad="50800" dist="50800" dir="5400000" sx="200000" sy="200000" algn="ctr" rotWithShape="0">
                <a:schemeClr val="bg1"/>
              </a:outerShdw>
            </a:effectLst>
          </p:spPr>
        </p:pic>
        <p:pic>
          <p:nvPicPr>
            <p:cNvPr id="21" name="Picture 20" descr="http://www.vit.ac.in/images/menu_01_hl.gif"/>
            <p:cNvPicPr>
              <a:picLocks noChangeArrowheads="1"/>
            </p:cNvPicPr>
            <p:nvPr userDrawn="1"/>
          </p:nvPicPr>
          <p:blipFill>
            <a:blip r:embed="rId4"/>
            <a:srcRect l="1841" t="32812" r="94781"/>
            <a:stretch>
              <a:fillRect/>
            </a:stretch>
          </p:blipFill>
          <p:spPr bwMode="auto">
            <a:xfrm>
              <a:off x="3015556" y="1143307"/>
              <a:ext cx="92075" cy="91133"/>
            </a:xfrm>
            <a:prstGeom prst="rect">
              <a:avLst/>
            </a:prstGeom>
            <a:noFill/>
            <a:effectLst>
              <a:outerShdw blurRad="50800" dist="50800" dir="5400000" sx="200000" sy="200000" algn="ctr" rotWithShape="0">
                <a:schemeClr val="bg1"/>
              </a:outerShdw>
            </a:effectLst>
          </p:spPr>
        </p:pic>
        <p:pic>
          <p:nvPicPr>
            <p:cNvPr id="22" name="Picture 21" descr="http://www.vit.ac.in/images/menu_01_hl.gif"/>
            <p:cNvPicPr>
              <a:picLocks noChangeArrowheads="1"/>
            </p:cNvPicPr>
            <p:nvPr userDrawn="1"/>
          </p:nvPicPr>
          <p:blipFill>
            <a:blip r:embed="rId4"/>
            <a:srcRect l="1841" t="32812" r="94781"/>
            <a:stretch>
              <a:fillRect/>
            </a:stretch>
          </p:blipFill>
          <p:spPr bwMode="auto">
            <a:xfrm>
              <a:off x="3152081" y="1143307"/>
              <a:ext cx="92075" cy="91133"/>
            </a:xfrm>
            <a:prstGeom prst="rect">
              <a:avLst/>
            </a:prstGeom>
            <a:noFill/>
            <a:effectLst>
              <a:outerShdw blurRad="50800" dist="50800" dir="5400000" sx="200000" sy="200000" algn="ctr" rotWithShape="0">
                <a:schemeClr val="bg1"/>
              </a:outerShdw>
            </a:effectLst>
          </p:spPr>
        </p:pic>
        <p:pic>
          <p:nvPicPr>
            <p:cNvPr id="23" name="Picture 22" descr="http://www.vit.ac.in/images/menu_01_hl.gif"/>
            <p:cNvPicPr>
              <a:picLocks noChangeArrowheads="1"/>
            </p:cNvPicPr>
            <p:nvPr userDrawn="1"/>
          </p:nvPicPr>
          <p:blipFill>
            <a:blip r:embed="rId4"/>
            <a:srcRect l="1841" t="32812" r="94781"/>
            <a:stretch>
              <a:fillRect/>
            </a:stretch>
          </p:blipFill>
          <p:spPr bwMode="auto">
            <a:xfrm>
              <a:off x="3288606" y="1141735"/>
              <a:ext cx="92075" cy="91133"/>
            </a:xfrm>
            <a:prstGeom prst="rect">
              <a:avLst/>
            </a:prstGeom>
            <a:noFill/>
            <a:effectLst>
              <a:outerShdw blurRad="50800" dist="50800" dir="5400000" sx="200000" sy="200000" algn="ctr" rotWithShape="0">
                <a:schemeClr val="bg1"/>
              </a:outerShdw>
            </a:effectLst>
          </p:spPr>
        </p:pic>
        <p:pic>
          <p:nvPicPr>
            <p:cNvPr id="24" name="Picture 23" descr="http://www.vit.ac.in/images/menu_01_hl.gif"/>
            <p:cNvPicPr>
              <a:picLocks noChangeArrowheads="1"/>
            </p:cNvPicPr>
            <p:nvPr userDrawn="1"/>
          </p:nvPicPr>
          <p:blipFill>
            <a:blip r:embed="rId4"/>
            <a:srcRect l="1841" t="32812" r="94781"/>
            <a:stretch>
              <a:fillRect/>
            </a:stretch>
          </p:blipFill>
          <p:spPr bwMode="auto">
            <a:xfrm>
              <a:off x="3426718" y="1141735"/>
              <a:ext cx="90488" cy="91133"/>
            </a:xfrm>
            <a:prstGeom prst="rect">
              <a:avLst/>
            </a:prstGeom>
            <a:noFill/>
            <a:effectLst>
              <a:outerShdw blurRad="50800" dist="50800" dir="5400000" sx="200000" sy="200000" algn="ctr" rotWithShape="0">
                <a:schemeClr val="bg1"/>
              </a:outerShdw>
            </a:effectLst>
          </p:spPr>
        </p:pic>
        <p:pic>
          <p:nvPicPr>
            <p:cNvPr id="25" name="Picture 24" descr="http://www.vit.ac.in/images/menu_01_hl.gif"/>
            <p:cNvPicPr>
              <a:picLocks noChangeArrowheads="1"/>
            </p:cNvPicPr>
            <p:nvPr userDrawn="1"/>
          </p:nvPicPr>
          <p:blipFill>
            <a:blip r:embed="rId4"/>
            <a:srcRect l="1841" t="32812" r="94781"/>
            <a:stretch>
              <a:fillRect/>
            </a:stretch>
          </p:blipFill>
          <p:spPr bwMode="auto">
            <a:xfrm>
              <a:off x="3563243" y="1141735"/>
              <a:ext cx="92075" cy="91133"/>
            </a:xfrm>
            <a:prstGeom prst="rect">
              <a:avLst/>
            </a:prstGeom>
            <a:noFill/>
            <a:effectLst>
              <a:outerShdw blurRad="50800" dist="50800" dir="5400000" sx="200000" sy="200000" algn="ctr" rotWithShape="0">
                <a:schemeClr val="bg1"/>
              </a:outerShdw>
            </a:effectLst>
          </p:spPr>
        </p:pic>
        <p:pic>
          <p:nvPicPr>
            <p:cNvPr id="26" name="Picture 25" descr="http://www.vit.ac.in/images/menu_01_hl.gif"/>
            <p:cNvPicPr>
              <a:picLocks noChangeArrowheads="1"/>
            </p:cNvPicPr>
            <p:nvPr userDrawn="1"/>
          </p:nvPicPr>
          <p:blipFill>
            <a:blip r:embed="rId4"/>
            <a:srcRect l="1841" t="32812" r="94781"/>
            <a:stretch>
              <a:fillRect/>
            </a:stretch>
          </p:blipFill>
          <p:spPr bwMode="auto">
            <a:xfrm>
              <a:off x="3701356" y="1141735"/>
              <a:ext cx="90487" cy="91133"/>
            </a:xfrm>
            <a:prstGeom prst="rect">
              <a:avLst/>
            </a:prstGeom>
            <a:noFill/>
            <a:effectLst>
              <a:outerShdw blurRad="50800" dist="50800" dir="5400000" sx="200000" sy="200000" algn="ctr" rotWithShape="0">
                <a:schemeClr val="bg1"/>
              </a:outerShdw>
            </a:effectLst>
          </p:spPr>
        </p:pic>
        <p:pic>
          <p:nvPicPr>
            <p:cNvPr id="27" name="Picture 26" descr="http://www.vit.ac.in/images/menu_01_hl.gif"/>
            <p:cNvPicPr>
              <a:picLocks noChangeArrowheads="1"/>
            </p:cNvPicPr>
            <p:nvPr userDrawn="1"/>
          </p:nvPicPr>
          <p:blipFill>
            <a:blip r:embed="rId4"/>
            <a:srcRect l="1841" t="32812" r="94781"/>
            <a:stretch>
              <a:fillRect/>
            </a:stretch>
          </p:blipFill>
          <p:spPr bwMode="auto">
            <a:xfrm>
              <a:off x="3837881" y="1141735"/>
              <a:ext cx="92075" cy="91133"/>
            </a:xfrm>
            <a:prstGeom prst="rect">
              <a:avLst/>
            </a:prstGeom>
            <a:noFill/>
            <a:effectLst>
              <a:outerShdw blurRad="50800" dist="50800" dir="5400000" sx="200000" sy="200000" algn="ctr" rotWithShape="0">
                <a:schemeClr val="bg1"/>
              </a:outerShdw>
            </a:effectLst>
          </p:spPr>
        </p:pic>
        <p:pic>
          <p:nvPicPr>
            <p:cNvPr id="28" name="Picture 27" descr="http://www.vit.ac.in/images/menu_01_hl.gif"/>
            <p:cNvPicPr>
              <a:picLocks noChangeArrowheads="1"/>
            </p:cNvPicPr>
            <p:nvPr userDrawn="1"/>
          </p:nvPicPr>
          <p:blipFill>
            <a:blip r:embed="rId4"/>
            <a:srcRect l="1841" t="32812" r="94781"/>
            <a:stretch>
              <a:fillRect/>
            </a:stretch>
          </p:blipFill>
          <p:spPr bwMode="auto">
            <a:xfrm>
              <a:off x="3972818" y="1143307"/>
              <a:ext cx="90488" cy="91133"/>
            </a:xfrm>
            <a:prstGeom prst="rect">
              <a:avLst/>
            </a:prstGeom>
            <a:noFill/>
            <a:effectLst>
              <a:outerShdw blurRad="50800" dist="50800" dir="5400000" sx="200000" sy="200000" algn="ctr" rotWithShape="0">
                <a:schemeClr val="bg1"/>
              </a:outerShdw>
            </a:effectLst>
          </p:spPr>
        </p:pic>
        <p:pic>
          <p:nvPicPr>
            <p:cNvPr id="29" name="Picture 28" descr="http://www.vit.ac.in/images/menu_01_hl.gif"/>
            <p:cNvPicPr>
              <a:picLocks noChangeArrowheads="1"/>
            </p:cNvPicPr>
            <p:nvPr userDrawn="1"/>
          </p:nvPicPr>
          <p:blipFill>
            <a:blip r:embed="rId4"/>
            <a:srcRect l="1841" t="32812" r="94781"/>
            <a:stretch>
              <a:fillRect/>
            </a:stretch>
          </p:blipFill>
          <p:spPr bwMode="auto">
            <a:xfrm>
              <a:off x="4109343" y="1143307"/>
              <a:ext cx="92075" cy="91133"/>
            </a:xfrm>
            <a:prstGeom prst="rect">
              <a:avLst/>
            </a:prstGeom>
            <a:noFill/>
            <a:effectLst>
              <a:outerShdw blurRad="50800" dist="50800" dir="5400000" sx="200000" sy="200000" algn="ctr" rotWithShape="0">
                <a:schemeClr val="bg1"/>
              </a:outerShdw>
            </a:effectLst>
          </p:spPr>
        </p:pic>
        <p:pic>
          <p:nvPicPr>
            <p:cNvPr id="30" name="Picture 29" descr="http://www.vit.ac.in/images/menu_01_hl.gif"/>
            <p:cNvPicPr>
              <a:picLocks noChangeArrowheads="1"/>
            </p:cNvPicPr>
            <p:nvPr userDrawn="1"/>
          </p:nvPicPr>
          <p:blipFill>
            <a:blip r:embed="rId4"/>
            <a:srcRect l="1841" t="32812" r="94781"/>
            <a:stretch>
              <a:fillRect/>
            </a:stretch>
          </p:blipFill>
          <p:spPr bwMode="auto">
            <a:xfrm>
              <a:off x="4245868" y="1143307"/>
              <a:ext cx="92075" cy="91133"/>
            </a:xfrm>
            <a:prstGeom prst="rect">
              <a:avLst/>
            </a:prstGeom>
            <a:noFill/>
            <a:effectLst>
              <a:outerShdw blurRad="50800" dist="50800" dir="5400000" sx="200000" sy="200000" algn="ctr" rotWithShape="0">
                <a:schemeClr val="bg1"/>
              </a:outerShdw>
            </a:effectLst>
          </p:spPr>
        </p:pic>
      </p:grpSp>
      <p:sp>
        <p:nvSpPr>
          <p:cNvPr id="2" name="Titel 1"/>
          <p:cNvSpPr>
            <a:spLocks noGrp="1"/>
          </p:cNvSpPr>
          <p:nvPr>
            <p:ph type="title"/>
          </p:nvPr>
        </p:nvSpPr>
        <p:spPr>
          <a:xfrm>
            <a:off x="810196" y="900311"/>
            <a:ext cx="9577064" cy="1800200"/>
          </a:xfrm>
        </p:spPr>
        <p:txBody>
          <a:bodyPr/>
          <a:lstStyle>
            <a:lvl1pPr>
              <a:defRPr sz="3500" b="1" baseline="0">
                <a:latin typeface="Arial" pitchFamily="34" charset="0"/>
              </a:defRPr>
            </a:lvl1pPr>
          </a:lstStyle>
          <a:p>
            <a:r>
              <a:rPr lang="en-US"/>
              <a:t>Click to edit Master title style</a:t>
            </a:r>
            <a:endParaRPr lang="en-GB" dirty="0"/>
          </a:p>
        </p:txBody>
      </p:sp>
      <p:sp>
        <p:nvSpPr>
          <p:cNvPr id="3" name="Inhaltsplatzhalter 2"/>
          <p:cNvSpPr>
            <a:spLocks noGrp="1"/>
          </p:cNvSpPr>
          <p:nvPr>
            <p:ph idx="1"/>
          </p:nvPr>
        </p:nvSpPr>
        <p:spPr>
          <a:xfrm>
            <a:off x="738188" y="3276575"/>
            <a:ext cx="9649072" cy="432048"/>
          </a:xfrm>
          <a:prstGeom prst="rect">
            <a:avLst/>
          </a:prstGeom>
        </p:spPr>
        <p:txBody>
          <a:bodyPr/>
          <a:lstStyle>
            <a:lvl1pPr>
              <a:defRPr sz="1800" baseline="0"/>
            </a:lvl1pPr>
            <a:lvl2pPr>
              <a:defRPr sz="1800"/>
            </a:lvl2pPr>
            <a:lvl3pPr>
              <a:defRPr sz="1800"/>
            </a:lvl3pPr>
            <a:lvl4pPr>
              <a:defRPr sz="1800"/>
            </a:lvl4pPr>
          </a:lstStyle>
          <a:p>
            <a:pPr lvl="0"/>
            <a:r>
              <a:rPr lang="en-US"/>
              <a:t>Click to edit Master text styles</a:t>
            </a:r>
          </a:p>
        </p:txBody>
      </p:sp>
    </p:spTree>
    <p:extLst>
      <p:ext uri="{BB962C8B-B14F-4D97-AF65-F5344CB8AC3E}">
        <p14:creationId xmlns:p14="http://schemas.microsoft.com/office/powerpoint/2010/main" val="138737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z="1000" dirty="0" smtClean="0"/>
            </a:lvl1pPr>
          </a:lstStyle>
          <a:p>
            <a:pPr algn="l">
              <a:defRPr/>
            </a:pPr>
            <a:r>
              <a:rPr lang="en-US"/>
              <a:t>SMBS, VIT UNIVERSITY       DATE </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C59E1ACD-26E3-4448-A9A5-241F1BF4BA9F}" type="slidenum">
              <a:rPr lang="de-DE"/>
              <a:pPr>
                <a:defRPr/>
              </a:pPr>
              <a:t>‹#›</a:t>
            </a:fld>
            <a:endParaRPr lang="de-DE"/>
          </a:p>
        </p:txBody>
      </p:sp>
    </p:spTree>
    <p:extLst>
      <p:ext uri="{BB962C8B-B14F-4D97-AF65-F5344CB8AC3E}">
        <p14:creationId xmlns:p14="http://schemas.microsoft.com/office/powerpoint/2010/main" val="429250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libri" pitchFamily="34" charset="0"/>
              </a:defRPr>
            </a:lvl1pPr>
          </a:lstStyle>
          <a:p>
            <a:pPr>
              <a:defRPr/>
            </a:pPr>
            <a:r>
              <a:rPr lang="en-US"/>
              <a:t>SMBS, VIT UNIVERSITY       DATE </a:t>
            </a:r>
            <a:endParaRPr lang="en-US" dirty="0"/>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spTree>
    <p:extLst>
      <p:ext uri="{BB962C8B-B14F-4D97-AF65-F5344CB8AC3E}">
        <p14:creationId xmlns:p14="http://schemas.microsoft.com/office/powerpoint/2010/main" val="1536230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C:\Documents and Settings\admin\Desktop\vit_studenthandbook.jpg"/>
          <p:cNvPicPr>
            <a:picLocks noChangeAspect="1" noChangeArrowheads="1"/>
          </p:cNvPicPr>
          <p:nvPr userDrawn="1"/>
        </p:nvPicPr>
        <p:blipFill>
          <a:blip r:embed="rId3">
            <a:extLst>
              <a:ext uri="{28A0092B-C50C-407E-A947-70E740481C1C}">
                <a14:useLocalDpi xmlns:a14="http://schemas.microsoft.com/office/drawing/2010/main" val="0"/>
              </a:ext>
            </a:extLst>
          </a:blip>
          <a:srcRect t="18976" b="15659"/>
          <a:stretch>
            <a:fillRect/>
          </a:stretch>
        </p:blipFill>
        <p:spPr bwMode="auto">
          <a:xfrm>
            <a:off x="0" y="3779838"/>
            <a:ext cx="10693400" cy="2449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gray">
          <a:xfrm>
            <a:off x="595313" y="107950"/>
            <a:ext cx="6767512" cy="560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Klick to edit</a:t>
            </a:r>
          </a:p>
        </p:txBody>
      </p:sp>
      <p:pic>
        <p:nvPicPr>
          <p:cNvPr id="1028" name="Picture 8" descr="http://www.vit.ac.in/images/menu_01_hl.gif"/>
          <p:cNvPicPr>
            <a:picLocks noChangeAspect="1" noChangeArrowheads="1"/>
          </p:cNvPicPr>
          <p:nvPr userDrawn="1"/>
        </p:nvPicPr>
        <p:blipFill>
          <a:blip r:embed="rId4">
            <a:extLst>
              <a:ext uri="{28A0092B-C50C-407E-A947-70E740481C1C}">
                <a14:useLocalDpi xmlns:a14="http://schemas.microsoft.com/office/drawing/2010/main" val="0"/>
              </a:ext>
            </a:extLst>
          </a:blip>
          <a:srcRect r="94781"/>
          <a:stretch>
            <a:fillRect/>
          </a:stretch>
        </p:blipFill>
        <p:spPr bwMode="auto">
          <a:xfrm>
            <a:off x="0" y="0"/>
            <a:ext cx="306388" cy="622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bwMode="auto">
          <a:xfrm>
            <a:off x="306388" y="3636963"/>
            <a:ext cx="10387012" cy="2592387"/>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a:p>
        </p:txBody>
      </p:sp>
      <p:sp>
        <p:nvSpPr>
          <p:cNvPr id="7" name="Rectangle 6"/>
          <p:cNvSpPr/>
          <p:nvPr userDrawn="1"/>
        </p:nvSpPr>
        <p:spPr bwMode="auto">
          <a:xfrm>
            <a:off x="0" y="0"/>
            <a:ext cx="306388" cy="6229350"/>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a:p>
        </p:txBody>
      </p:sp>
      <p:sp>
        <p:nvSpPr>
          <p:cNvPr id="2" name="Text Placeholder 1"/>
          <p:cNvSpPr>
            <a:spLocks noGrp="1"/>
          </p:cNvSpPr>
          <p:nvPr>
            <p:ph type="body" idx="1"/>
          </p:nvPr>
        </p:nvSpPr>
        <p:spPr>
          <a:xfrm>
            <a:off x="534988" y="1763713"/>
            <a:ext cx="9623425" cy="4991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p:cNvSpPr>
            <a:spLocks noGrp="1"/>
          </p:cNvSpPr>
          <p:nvPr>
            <p:ph type="dt" sz="half" idx="2"/>
          </p:nvPr>
        </p:nvSpPr>
        <p:spPr>
          <a:xfrm>
            <a:off x="534988" y="7008813"/>
            <a:ext cx="2495550" cy="401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SMBS, VIT UNIVERSITY       DATE </a:t>
            </a:r>
            <a:endParaRPr lang="en-IN"/>
          </a:p>
        </p:txBody>
      </p:sp>
      <p:sp>
        <p:nvSpPr>
          <p:cNvPr id="4" name="Footer Placeholder 3"/>
          <p:cNvSpPr>
            <a:spLocks noGrp="1"/>
          </p:cNvSpPr>
          <p:nvPr>
            <p:ph type="ftr" sz="quarter" idx="3"/>
          </p:nvPr>
        </p:nvSpPr>
        <p:spPr>
          <a:xfrm>
            <a:off x="3652838" y="7008813"/>
            <a:ext cx="3387725" cy="401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B.Tech. Mechanical Engineering/Production and Industrial Engineering/Mechanical with Specialization in Energy Engineering – First Review Presentation - SMEC</a:t>
            </a:r>
            <a:endParaRPr lang="en-IN"/>
          </a:p>
        </p:txBody>
      </p:sp>
      <p:sp>
        <p:nvSpPr>
          <p:cNvPr id="5" name="Slide Number Placeholder 4"/>
          <p:cNvSpPr>
            <a:spLocks noGrp="1"/>
          </p:cNvSpPr>
          <p:nvPr>
            <p:ph type="sldNum" sz="quarter" idx="4"/>
          </p:nvPr>
        </p:nvSpPr>
        <p:spPr>
          <a:xfrm>
            <a:off x="7662863" y="7008813"/>
            <a:ext cx="2495550" cy="401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D1BABC-781E-4FEF-95B0-3232073FDFC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7" r:id="rId1"/>
  </p:sldLayoutIdLst>
  <p:hf hdr="0" dt="0"/>
  <p:txStyles>
    <p:titleStyle>
      <a:lvl1pPr algn="l" defTabSz="1042988" rtl="0" eaLnBrk="0" fontAlgn="base" hangingPunct="0">
        <a:spcBef>
          <a:spcPct val="0"/>
        </a:spcBef>
        <a:spcAft>
          <a:spcPct val="0"/>
        </a:spcAft>
        <a:defRPr sz="1600">
          <a:solidFill>
            <a:schemeClr val="tx1"/>
          </a:solidFill>
          <a:latin typeface="+mj-lt"/>
          <a:ea typeface="+mj-ea"/>
          <a:cs typeface="+mj-cs"/>
        </a:defRPr>
      </a:lvl1pPr>
      <a:lvl2pPr algn="l" defTabSz="1042988" rtl="0" eaLnBrk="0" fontAlgn="base" hangingPunct="0">
        <a:spcBef>
          <a:spcPct val="0"/>
        </a:spcBef>
        <a:spcAft>
          <a:spcPct val="0"/>
        </a:spcAft>
        <a:defRPr sz="1600">
          <a:solidFill>
            <a:schemeClr val="tx1"/>
          </a:solidFill>
          <a:latin typeface="Arial" charset="0"/>
          <a:cs typeface="Arial" charset="0"/>
        </a:defRPr>
      </a:lvl2pPr>
      <a:lvl3pPr algn="l" defTabSz="1042988" rtl="0" eaLnBrk="0" fontAlgn="base" hangingPunct="0">
        <a:spcBef>
          <a:spcPct val="0"/>
        </a:spcBef>
        <a:spcAft>
          <a:spcPct val="0"/>
        </a:spcAft>
        <a:defRPr sz="1600">
          <a:solidFill>
            <a:schemeClr val="tx1"/>
          </a:solidFill>
          <a:latin typeface="Arial" charset="0"/>
          <a:cs typeface="Arial" charset="0"/>
        </a:defRPr>
      </a:lvl3pPr>
      <a:lvl4pPr algn="l" defTabSz="1042988" rtl="0" eaLnBrk="0" fontAlgn="base" hangingPunct="0">
        <a:spcBef>
          <a:spcPct val="0"/>
        </a:spcBef>
        <a:spcAft>
          <a:spcPct val="0"/>
        </a:spcAft>
        <a:defRPr sz="1600">
          <a:solidFill>
            <a:schemeClr val="tx1"/>
          </a:solidFill>
          <a:latin typeface="Arial" charset="0"/>
          <a:cs typeface="Arial" charset="0"/>
        </a:defRPr>
      </a:lvl4pPr>
      <a:lvl5pPr algn="l" defTabSz="1042988" rtl="0" eaLnBrk="0" fontAlgn="base" hangingPunct="0">
        <a:spcBef>
          <a:spcPct val="0"/>
        </a:spcBef>
        <a:spcAft>
          <a:spcPct val="0"/>
        </a:spcAft>
        <a:defRPr sz="1600">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16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gray">
          <a:xfrm>
            <a:off x="1243013" y="395288"/>
            <a:ext cx="6767512" cy="56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Click to edit</a:t>
            </a:r>
          </a:p>
        </p:txBody>
      </p:sp>
      <p:sp>
        <p:nvSpPr>
          <p:cNvPr id="2051" name="Rectangle 3"/>
          <p:cNvSpPr>
            <a:spLocks noGrp="1" noChangeArrowheads="1"/>
          </p:cNvSpPr>
          <p:nvPr>
            <p:ph type="body" idx="1"/>
          </p:nvPr>
        </p:nvSpPr>
        <p:spPr bwMode="gray">
          <a:xfrm>
            <a:off x="1243013" y="1484313"/>
            <a:ext cx="9036050" cy="514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Text</a:t>
            </a:r>
          </a:p>
          <a:p>
            <a:pPr lvl="1"/>
            <a:r>
              <a:rPr lang="de-DE" dirty="0"/>
              <a:t>second</a:t>
            </a:r>
          </a:p>
          <a:p>
            <a:pPr lvl="2"/>
            <a:r>
              <a:rPr lang="de-DE" dirty="0"/>
              <a:t>third</a:t>
            </a:r>
          </a:p>
          <a:p>
            <a:pPr lvl="3"/>
            <a:r>
              <a:rPr lang="de-DE" dirty="0"/>
              <a:t>fourth</a:t>
            </a:r>
          </a:p>
          <a:p>
            <a:pPr lvl="4"/>
            <a:r>
              <a:rPr lang="de-DE" dirty="0"/>
              <a:t>fifth</a:t>
            </a:r>
          </a:p>
        </p:txBody>
      </p:sp>
      <p:sp>
        <p:nvSpPr>
          <p:cNvPr id="1028" name="Rectangle 4"/>
          <p:cNvSpPr>
            <a:spLocks noGrp="1" noChangeArrowheads="1"/>
          </p:cNvSpPr>
          <p:nvPr>
            <p:ph type="dt" sz="half" idx="2"/>
          </p:nvPr>
        </p:nvSpPr>
        <p:spPr bwMode="gray">
          <a:xfrm>
            <a:off x="1243013" y="7050088"/>
            <a:ext cx="8135937"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b="1" i="0" u="none"/>
            </a:lvl1pPr>
          </a:lstStyle>
          <a:p>
            <a:pPr algn="l">
              <a:defRPr/>
            </a:pPr>
            <a:r>
              <a:rPr lang="en-US"/>
              <a:t>SMBS, VIT UNIVERSITY       DATE </a:t>
            </a:r>
            <a:endParaRPr lang="en-US" dirty="0"/>
          </a:p>
        </p:txBody>
      </p:sp>
      <p:sp>
        <p:nvSpPr>
          <p:cNvPr id="1030" name="Rectangle 6"/>
          <p:cNvSpPr>
            <a:spLocks noGrp="1" noChangeArrowheads="1"/>
          </p:cNvSpPr>
          <p:nvPr>
            <p:ph type="sldNum" sz="quarter" idx="4"/>
          </p:nvPr>
        </p:nvSpPr>
        <p:spPr bwMode="gray">
          <a:xfrm>
            <a:off x="9523413" y="7050088"/>
            <a:ext cx="755650"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i="0" u="none"/>
            </a:lvl1pPr>
          </a:lstStyle>
          <a:p>
            <a:pPr>
              <a:defRPr/>
            </a:pPr>
            <a:fld id="{9812B468-1521-4425-8B6F-7B8C901833BD}" type="slidenum">
              <a:rPr lang="de-DE"/>
              <a:pPr>
                <a:defRPr/>
              </a:pPr>
              <a:t>‹#›</a:t>
            </a:fld>
            <a:endParaRPr lang="de-DE"/>
          </a:p>
        </p:txBody>
      </p:sp>
      <p:sp>
        <p:nvSpPr>
          <p:cNvPr id="2057" name="Line 14"/>
          <p:cNvSpPr>
            <a:spLocks noChangeShapeType="1"/>
          </p:cNvSpPr>
          <p:nvPr/>
        </p:nvSpPr>
        <p:spPr bwMode="gray">
          <a:xfrm flipH="1">
            <a:off x="450850" y="7237413"/>
            <a:ext cx="9863138" cy="0"/>
          </a:xfrm>
          <a:prstGeom prst="line">
            <a:avLst/>
          </a:prstGeom>
          <a:noFill/>
          <a:ln w="3175">
            <a:solidFill>
              <a:srgbClr val="00A2E0"/>
            </a:solidFill>
            <a:round/>
            <a:headEnd/>
            <a:tailEnd/>
          </a:ln>
        </p:spPr>
        <p:txBody>
          <a:bodyPr/>
          <a:lstStyle/>
          <a:p>
            <a:pPr>
              <a:defRPr/>
            </a:pPr>
            <a:endParaRPr lang="en-US"/>
          </a:p>
        </p:txBody>
      </p:sp>
      <p:sp>
        <p:nvSpPr>
          <p:cNvPr id="34" name="Line 7"/>
          <p:cNvSpPr>
            <a:spLocks noChangeShapeType="1"/>
          </p:cNvSpPr>
          <p:nvPr userDrawn="1"/>
        </p:nvSpPr>
        <p:spPr bwMode="gray">
          <a:xfrm flipH="1">
            <a:off x="450850" y="7237413"/>
            <a:ext cx="10058400" cy="0"/>
          </a:xfrm>
          <a:prstGeom prst="line">
            <a:avLst/>
          </a:prstGeom>
          <a:noFill/>
          <a:ln w="3175">
            <a:solidFill>
              <a:schemeClr val="bg2">
                <a:lumMod val="50000"/>
              </a:schemeClr>
            </a:solidFill>
            <a:round/>
            <a:headEnd/>
            <a:tailEnd/>
          </a:ln>
        </p:spPr>
        <p:txBody>
          <a:bodyPr/>
          <a:lstStyle/>
          <a:p>
            <a:pPr>
              <a:defRPr/>
            </a:pPr>
            <a:endParaRPr lang="en-US"/>
          </a:p>
        </p:txBody>
      </p:sp>
      <p:grpSp>
        <p:nvGrpSpPr>
          <p:cNvPr id="2056" name="Group 70"/>
          <p:cNvGrpSpPr>
            <a:grpSpLocks/>
          </p:cNvGrpSpPr>
          <p:nvPr userDrawn="1"/>
        </p:nvGrpSpPr>
        <p:grpSpPr bwMode="auto">
          <a:xfrm>
            <a:off x="450850" y="1141413"/>
            <a:ext cx="10058400" cy="93662"/>
            <a:chOff x="450156" y="1141735"/>
            <a:chExt cx="10058400" cy="92705"/>
          </a:xfrm>
        </p:grpSpPr>
        <p:sp>
          <p:nvSpPr>
            <p:cNvPr id="35" name="Line 7"/>
            <p:cNvSpPr>
              <a:spLocks noChangeShapeType="1"/>
            </p:cNvSpPr>
            <p:nvPr userDrawn="1"/>
          </p:nvSpPr>
          <p:spPr bwMode="gray">
            <a:xfrm flipH="1">
              <a:off x="450156" y="1177874"/>
              <a:ext cx="10058400" cy="0"/>
            </a:xfrm>
            <a:prstGeom prst="line">
              <a:avLst/>
            </a:prstGeom>
            <a:noFill/>
            <a:ln w="3175">
              <a:solidFill>
                <a:schemeClr val="bg2">
                  <a:lumMod val="50000"/>
                </a:schemeClr>
              </a:solidFill>
              <a:round/>
              <a:headEnd/>
              <a:tailEnd/>
            </a:ln>
          </p:spPr>
          <p:txBody>
            <a:bodyPr/>
            <a:lstStyle/>
            <a:p>
              <a:pPr>
                <a:defRPr/>
              </a:pPr>
              <a:endParaRPr lang="en-US"/>
            </a:p>
          </p:txBody>
        </p:sp>
        <p:pic>
          <p:nvPicPr>
            <p:cNvPr id="9" name="Picture 8" descr="http://www.vit.ac.in/images/menu_01_hl.gif"/>
            <p:cNvPicPr>
              <a:picLocks noChangeArrowheads="1"/>
            </p:cNvPicPr>
            <p:nvPr userDrawn="1"/>
          </p:nvPicPr>
          <p:blipFill>
            <a:blip r:embed="rId4"/>
            <a:srcRect l="1841" t="32812" r="94781"/>
            <a:stretch>
              <a:fillRect/>
            </a:stretch>
          </p:blipFill>
          <p:spPr bwMode="auto">
            <a:xfrm>
              <a:off x="1234381" y="1143306"/>
              <a:ext cx="92075" cy="91134"/>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4"/>
            <a:srcRect l="1841" t="32812" r="94781"/>
            <a:stretch>
              <a:fillRect/>
            </a:stretch>
          </p:blipFill>
          <p:spPr bwMode="auto">
            <a:xfrm>
              <a:off x="1370906" y="1143306"/>
              <a:ext cx="92075" cy="91134"/>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4"/>
            <a:srcRect l="1841" t="32812" r="94781"/>
            <a:stretch>
              <a:fillRect/>
            </a:stretch>
          </p:blipFill>
          <p:spPr bwMode="auto">
            <a:xfrm>
              <a:off x="1509019" y="1143306"/>
              <a:ext cx="90487" cy="91134"/>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4"/>
            <a:srcRect l="1841" t="32812" r="94781"/>
            <a:stretch>
              <a:fillRect/>
            </a:stretch>
          </p:blipFill>
          <p:spPr bwMode="auto">
            <a:xfrm>
              <a:off x="1645544" y="1143306"/>
              <a:ext cx="92075" cy="91134"/>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4"/>
            <a:srcRect l="1841" t="32812" r="94781"/>
            <a:stretch>
              <a:fillRect/>
            </a:stretch>
          </p:blipFill>
          <p:spPr bwMode="auto">
            <a:xfrm>
              <a:off x="1783656" y="1143306"/>
              <a:ext cx="90488" cy="91134"/>
            </a:xfrm>
            <a:prstGeom prst="rect">
              <a:avLst/>
            </a:prstGeom>
            <a:noFill/>
            <a:effectLst>
              <a:outerShdw blurRad="50800" dist="50800" dir="5400000" sx="200000" sy="200000" algn="ctr" rotWithShape="0">
                <a:schemeClr val="bg1"/>
              </a:outerShdw>
            </a:effectLst>
          </p:spPr>
        </p:pic>
        <p:pic>
          <p:nvPicPr>
            <p:cNvPr id="36" name="Picture 35" descr="http://www.vit.ac.in/images/menu_01_hl.gif"/>
            <p:cNvPicPr>
              <a:picLocks noChangeArrowheads="1"/>
            </p:cNvPicPr>
            <p:nvPr userDrawn="1"/>
          </p:nvPicPr>
          <p:blipFill>
            <a:blip r:embed="rId4"/>
            <a:srcRect l="1841" t="32812" r="94781"/>
            <a:stretch>
              <a:fillRect/>
            </a:stretch>
          </p:blipFill>
          <p:spPr bwMode="auto">
            <a:xfrm>
              <a:off x="1920181" y="1141735"/>
              <a:ext cx="90488" cy="91134"/>
            </a:xfrm>
            <a:prstGeom prst="rect">
              <a:avLst/>
            </a:prstGeom>
            <a:noFill/>
            <a:effectLst>
              <a:outerShdw blurRad="50800" dist="50800" dir="5400000" sx="200000" sy="200000" algn="ctr" rotWithShape="0">
                <a:schemeClr val="bg1"/>
              </a:outerShdw>
            </a:effectLst>
          </p:spPr>
        </p:pic>
        <p:pic>
          <p:nvPicPr>
            <p:cNvPr id="37" name="Picture 36" descr="http://www.vit.ac.in/images/menu_01_hl.gif"/>
            <p:cNvPicPr>
              <a:picLocks noChangeArrowheads="1"/>
            </p:cNvPicPr>
            <p:nvPr userDrawn="1"/>
          </p:nvPicPr>
          <p:blipFill>
            <a:blip r:embed="rId4"/>
            <a:srcRect l="1841" t="32812" r="94781"/>
            <a:stretch>
              <a:fillRect/>
            </a:stretch>
          </p:blipFill>
          <p:spPr bwMode="auto">
            <a:xfrm>
              <a:off x="2056706" y="1141735"/>
              <a:ext cx="92075" cy="91134"/>
            </a:xfrm>
            <a:prstGeom prst="rect">
              <a:avLst/>
            </a:prstGeom>
            <a:noFill/>
            <a:effectLst>
              <a:outerShdw blurRad="50800" dist="50800" dir="5400000" sx="200000" sy="200000" algn="ctr" rotWithShape="0">
                <a:schemeClr val="bg1"/>
              </a:outerShdw>
            </a:effectLst>
          </p:spPr>
        </p:pic>
        <p:pic>
          <p:nvPicPr>
            <p:cNvPr id="38" name="Picture 37" descr="http://www.vit.ac.in/images/menu_01_hl.gif"/>
            <p:cNvPicPr>
              <a:picLocks noChangeArrowheads="1"/>
            </p:cNvPicPr>
            <p:nvPr userDrawn="1"/>
          </p:nvPicPr>
          <p:blipFill>
            <a:blip r:embed="rId4"/>
            <a:srcRect l="1841" t="32812" r="94781"/>
            <a:stretch>
              <a:fillRect/>
            </a:stretch>
          </p:blipFill>
          <p:spPr bwMode="auto">
            <a:xfrm>
              <a:off x="2193231" y="1141735"/>
              <a:ext cx="92075" cy="91134"/>
            </a:xfrm>
            <a:prstGeom prst="rect">
              <a:avLst/>
            </a:prstGeom>
            <a:noFill/>
            <a:effectLst>
              <a:outerShdw blurRad="50800" dist="50800" dir="5400000" sx="200000" sy="200000" algn="ctr" rotWithShape="0">
                <a:schemeClr val="bg1"/>
              </a:outerShdw>
            </a:effectLst>
          </p:spPr>
        </p:pic>
        <p:pic>
          <p:nvPicPr>
            <p:cNvPr id="39" name="Picture 38" descr="http://www.vit.ac.in/images/menu_01_hl.gif"/>
            <p:cNvPicPr>
              <a:picLocks noChangeArrowheads="1"/>
            </p:cNvPicPr>
            <p:nvPr userDrawn="1"/>
          </p:nvPicPr>
          <p:blipFill>
            <a:blip r:embed="rId4"/>
            <a:srcRect l="1841" t="32812" r="94781"/>
            <a:stretch>
              <a:fillRect/>
            </a:stretch>
          </p:blipFill>
          <p:spPr bwMode="auto">
            <a:xfrm>
              <a:off x="2331344" y="1141735"/>
              <a:ext cx="90487" cy="91134"/>
            </a:xfrm>
            <a:prstGeom prst="rect">
              <a:avLst/>
            </a:prstGeom>
            <a:noFill/>
            <a:effectLst>
              <a:outerShdw blurRad="50800" dist="50800" dir="5400000" sx="200000" sy="200000" algn="ctr" rotWithShape="0">
                <a:schemeClr val="bg1"/>
              </a:outerShdw>
            </a:effectLst>
          </p:spPr>
        </p:pic>
        <p:pic>
          <p:nvPicPr>
            <p:cNvPr id="40" name="Picture 39" descr="http://www.vit.ac.in/images/menu_01_hl.gif"/>
            <p:cNvPicPr>
              <a:picLocks noChangeArrowheads="1"/>
            </p:cNvPicPr>
            <p:nvPr userDrawn="1"/>
          </p:nvPicPr>
          <p:blipFill>
            <a:blip r:embed="rId4"/>
            <a:srcRect l="1841" t="32812" r="94781"/>
            <a:stretch>
              <a:fillRect/>
            </a:stretch>
          </p:blipFill>
          <p:spPr bwMode="auto">
            <a:xfrm>
              <a:off x="2467869" y="1141735"/>
              <a:ext cx="92075" cy="91134"/>
            </a:xfrm>
            <a:prstGeom prst="rect">
              <a:avLst/>
            </a:prstGeom>
            <a:noFill/>
            <a:effectLst>
              <a:outerShdw blurRad="50800" dist="50800" dir="5400000" sx="200000" sy="200000" algn="ctr" rotWithShape="0">
                <a:schemeClr val="bg1"/>
              </a:outerShdw>
            </a:effectLst>
          </p:spPr>
        </p:pic>
        <p:pic>
          <p:nvPicPr>
            <p:cNvPr id="41" name="Picture 40" descr="http://www.vit.ac.in/images/menu_01_hl.gif"/>
            <p:cNvPicPr>
              <a:picLocks noChangeArrowheads="1"/>
            </p:cNvPicPr>
            <p:nvPr userDrawn="1"/>
          </p:nvPicPr>
          <p:blipFill>
            <a:blip r:embed="rId4"/>
            <a:srcRect l="1841" t="32812" r="94781"/>
            <a:stretch>
              <a:fillRect/>
            </a:stretch>
          </p:blipFill>
          <p:spPr bwMode="auto">
            <a:xfrm>
              <a:off x="2604394" y="1143306"/>
              <a:ext cx="90487" cy="91134"/>
            </a:xfrm>
            <a:prstGeom prst="rect">
              <a:avLst/>
            </a:prstGeom>
            <a:noFill/>
            <a:effectLst>
              <a:outerShdw blurRad="50800" dist="50800" dir="5400000" sx="200000" sy="200000" algn="ctr" rotWithShape="0">
                <a:schemeClr val="bg1"/>
              </a:outerShdw>
            </a:effectLst>
          </p:spPr>
        </p:pic>
        <p:pic>
          <p:nvPicPr>
            <p:cNvPr id="42" name="Picture 41" descr="http://www.vit.ac.in/images/menu_01_hl.gif"/>
            <p:cNvPicPr>
              <a:picLocks noChangeArrowheads="1"/>
            </p:cNvPicPr>
            <p:nvPr userDrawn="1"/>
          </p:nvPicPr>
          <p:blipFill>
            <a:blip r:embed="rId4"/>
            <a:srcRect l="1841" t="32812" r="94781"/>
            <a:stretch>
              <a:fillRect/>
            </a:stretch>
          </p:blipFill>
          <p:spPr bwMode="auto">
            <a:xfrm>
              <a:off x="2740919" y="1143306"/>
              <a:ext cx="92075" cy="91134"/>
            </a:xfrm>
            <a:prstGeom prst="rect">
              <a:avLst/>
            </a:prstGeom>
            <a:noFill/>
            <a:effectLst>
              <a:outerShdw blurRad="50800" dist="50800" dir="5400000" sx="200000" sy="200000" algn="ctr" rotWithShape="0">
                <a:schemeClr val="bg1"/>
              </a:outerShdw>
            </a:effectLst>
          </p:spPr>
        </p:pic>
        <p:pic>
          <p:nvPicPr>
            <p:cNvPr id="43" name="Picture 42" descr="http://www.vit.ac.in/images/menu_01_hl.gif"/>
            <p:cNvPicPr>
              <a:picLocks noChangeArrowheads="1"/>
            </p:cNvPicPr>
            <p:nvPr userDrawn="1"/>
          </p:nvPicPr>
          <p:blipFill>
            <a:blip r:embed="rId4"/>
            <a:srcRect l="1841" t="32812" r="94781"/>
            <a:stretch>
              <a:fillRect/>
            </a:stretch>
          </p:blipFill>
          <p:spPr bwMode="auto">
            <a:xfrm>
              <a:off x="2879031" y="1143306"/>
              <a:ext cx="90488" cy="91134"/>
            </a:xfrm>
            <a:prstGeom prst="rect">
              <a:avLst/>
            </a:prstGeom>
            <a:noFill/>
            <a:effectLst>
              <a:outerShdw blurRad="50800" dist="50800" dir="5400000" sx="200000" sy="200000" algn="ctr" rotWithShape="0">
                <a:schemeClr val="bg1"/>
              </a:outerShdw>
            </a:effectLst>
          </p:spPr>
        </p:pic>
        <p:pic>
          <p:nvPicPr>
            <p:cNvPr id="44" name="Picture 43" descr="http://www.vit.ac.in/images/menu_01_hl.gif"/>
            <p:cNvPicPr>
              <a:picLocks noChangeArrowheads="1"/>
            </p:cNvPicPr>
            <p:nvPr userDrawn="1"/>
          </p:nvPicPr>
          <p:blipFill>
            <a:blip r:embed="rId4"/>
            <a:srcRect l="1841" t="32812" r="94781"/>
            <a:stretch>
              <a:fillRect/>
            </a:stretch>
          </p:blipFill>
          <p:spPr bwMode="auto">
            <a:xfrm>
              <a:off x="3015556" y="1143306"/>
              <a:ext cx="92075" cy="91134"/>
            </a:xfrm>
            <a:prstGeom prst="rect">
              <a:avLst/>
            </a:prstGeom>
            <a:noFill/>
            <a:effectLst>
              <a:outerShdw blurRad="50800" dist="50800" dir="5400000" sx="200000" sy="200000" algn="ctr" rotWithShape="0">
                <a:schemeClr val="bg1"/>
              </a:outerShdw>
            </a:effectLst>
          </p:spPr>
        </p:pic>
        <p:pic>
          <p:nvPicPr>
            <p:cNvPr id="45" name="Picture 44" descr="http://www.vit.ac.in/images/menu_01_hl.gif"/>
            <p:cNvPicPr>
              <a:picLocks noChangeArrowheads="1"/>
            </p:cNvPicPr>
            <p:nvPr userDrawn="1"/>
          </p:nvPicPr>
          <p:blipFill>
            <a:blip r:embed="rId4"/>
            <a:srcRect l="1841" t="32812" r="94781"/>
            <a:stretch>
              <a:fillRect/>
            </a:stretch>
          </p:blipFill>
          <p:spPr bwMode="auto">
            <a:xfrm>
              <a:off x="3152081" y="1143306"/>
              <a:ext cx="92075" cy="91134"/>
            </a:xfrm>
            <a:prstGeom prst="rect">
              <a:avLst/>
            </a:prstGeom>
            <a:noFill/>
            <a:effectLst>
              <a:outerShdw blurRad="50800" dist="50800" dir="5400000" sx="200000" sy="200000" algn="ctr" rotWithShape="0">
                <a:schemeClr val="bg1"/>
              </a:outerShdw>
            </a:effectLst>
          </p:spPr>
        </p:pic>
        <p:pic>
          <p:nvPicPr>
            <p:cNvPr id="46" name="Picture 45" descr="http://www.vit.ac.in/images/menu_01_hl.gif"/>
            <p:cNvPicPr>
              <a:picLocks noChangeArrowheads="1"/>
            </p:cNvPicPr>
            <p:nvPr userDrawn="1"/>
          </p:nvPicPr>
          <p:blipFill>
            <a:blip r:embed="rId4"/>
            <a:srcRect l="1841" t="32812" r="94781"/>
            <a:stretch>
              <a:fillRect/>
            </a:stretch>
          </p:blipFill>
          <p:spPr bwMode="auto">
            <a:xfrm>
              <a:off x="3288606" y="1141735"/>
              <a:ext cx="92075" cy="91134"/>
            </a:xfrm>
            <a:prstGeom prst="rect">
              <a:avLst/>
            </a:prstGeom>
            <a:noFill/>
            <a:effectLst>
              <a:outerShdw blurRad="50800" dist="50800" dir="5400000" sx="200000" sy="200000" algn="ctr" rotWithShape="0">
                <a:schemeClr val="bg1"/>
              </a:outerShdw>
            </a:effectLst>
          </p:spPr>
        </p:pic>
        <p:pic>
          <p:nvPicPr>
            <p:cNvPr id="47" name="Picture 46" descr="http://www.vit.ac.in/images/menu_01_hl.gif"/>
            <p:cNvPicPr>
              <a:picLocks noChangeArrowheads="1"/>
            </p:cNvPicPr>
            <p:nvPr userDrawn="1"/>
          </p:nvPicPr>
          <p:blipFill>
            <a:blip r:embed="rId4"/>
            <a:srcRect l="1841" t="32812" r="94781"/>
            <a:stretch>
              <a:fillRect/>
            </a:stretch>
          </p:blipFill>
          <p:spPr bwMode="auto">
            <a:xfrm>
              <a:off x="3426719" y="1141735"/>
              <a:ext cx="90487" cy="91134"/>
            </a:xfrm>
            <a:prstGeom prst="rect">
              <a:avLst/>
            </a:prstGeom>
            <a:noFill/>
            <a:effectLst>
              <a:outerShdw blurRad="50800" dist="50800" dir="5400000" sx="200000" sy="200000" algn="ctr" rotWithShape="0">
                <a:schemeClr val="bg1"/>
              </a:outerShdw>
            </a:effectLst>
          </p:spPr>
        </p:pic>
        <p:pic>
          <p:nvPicPr>
            <p:cNvPr id="48" name="Picture 47" descr="http://www.vit.ac.in/images/menu_01_hl.gif"/>
            <p:cNvPicPr>
              <a:picLocks noChangeArrowheads="1"/>
            </p:cNvPicPr>
            <p:nvPr userDrawn="1"/>
          </p:nvPicPr>
          <p:blipFill>
            <a:blip r:embed="rId4"/>
            <a:srcRect l="1841" t="32812" r="94781"/>
            <a:stretch>
              <a:fillRect/>
            </a:stretch>
          </p:blipFill>
          <p:spPr bwMode="auto">
            <a:xfrm>
              <a:off x="3563244" y="1141735"/>
              <a:ext cx="92075" cy="91134"/>
            </a:xfrm>
            <a:prstGeom prst="rect">
              <a:avLst/>
            </a:prstGeom>
            <a:noFill/>
            <a:effectLst>
              <a:outerShdw blurRad="50800" dist="50800" dir="5400000" sx="200000" sy="200000" algn="ctr" rotWithShape="0">
                <a:schemeClr val="bg1"/>
              </a:outerShdw>
            </a:effectLst>
          </p:spPr>
        </p:pic>
        <p:pic>
          <p:nvPicPr>
            <p:cNvPr id="49" name="Picture 48" descr="http://www.vit.ac.in/images/menu_01_hl.gif"/>
            <p:cNvPicPr>
              <a:picLocks noChangeArrowheads="1"/>
            </p:cNvPicPr>
            <p:nvPr userDrawn="1"/>
          </p:nvPicPr>
          <p:blipFill>
            <a:blip r:embed="rId4"/>
            <a:srcRect l="1841" t="32812" r="94781"/>
            <a:stretch>
              <a:fillRect/>
            </a:stretch>
          </p:blipFill>
          <p:spPr bwMode="auto">
            <a:xfrm>
              <a:off x="3701356" y="1141735"/>
              <a:ext cx="90488" cy="91134"/>
            </a:xfrm>
            <a:prstGeom prst="rect">
              <a:avLst/>
            </a:prstGeom>
            <a:noFill/>
            <a:effectLst>
              <a:outerShdw blurRad="50800" dist="50800" dir="5400000" sx="200000" sy="200000" algn="ctr" rotWithShape="0">
                <a:schemeClr val="bg1"/>
              </a:outerShdw>
            </a:effectLst>
          </p:spPr>
        </p:pic>
        <p:pic>
          <p:nvPicPr>
            <p:cNvPr id="50" name="Picture 49" descr="http://www.vit.ac.in/images/menu_01_hl.gif"/>
            <p:cNvPicPr>
              <a:picLocks noChangeArrowheads="1"/>
            </p:cNvPicPr>
            <p:nvPr userDrawn="1"/>
          </p:nvPicPr>
          <p:blipFill>
            <a:blip r:embed="rId4"/>
            <a:srcRect l="1841" t="32812" r="94781"/>
            <a:stretch>
              <a:fillRect/>
            </a:stretch>
          </p:blipFill>
          <p:spPr bwMode="auto">
            <a:xfrm>
              <a:off x="3837881" y="1141735"/>
              <a:ext cx="92075" cy="91134"/>
            </a:xfrm>
            <a:prstGeom prst="rect">
              <a:avLst/>
            </a:prstGeom>
            <a:noFill/>
            <a:effectLst>
              <a:outerShdw blurRad="50800" dist="50800" dir="5400000" sx="200000" sy="200000" algn="ctr" rotWithShape="0">
                <a:schemeClr val="bg1"/>
              </a:outerShdw>
            </a:effectLst>
          </p:spPr>
        </p:pic>
        <p:pic>
          <p:nvPicPr>
            <p:cNvPr id="51" name="Picture 50" descr="http://www.vit.ac.in/images/menu_01_hl.gif"/>
            <p:cNvPicPr>
              <a:picLocks noChangeArrowheads="1"/>
            </p:cNvPicPr>
            <p:nvPr userDrawn="1"/>
          </p:nvPicPr>
          <p:blipFill>
            <a:blip r:embed="rId4"/>
            <a:srcRect l="1841" t="32812" r="94781"/>
            <a:stretch>
              <a:fillRect/>
            </a:stretch>
          </p:blipFill>
          <p:spPr bwMode="auto">
            <a:xfrm>
              <a:off x="3972819" y="1143306"/>
              <a:ext cx="90487" cy="91134"/>
            </a:xfrm>
            <a:prstGeom prst="rect">
              <a:avLst/>
            </a:prstGeom>
            <a:noFill/>
            <a:effectLst>
              <a:outerShdw blurRad="50800" dist="50800" dir="5400000" sx="200000" sy="200000" algn="ctr" rotWithShape="0">
                <a:schemeClr val="bg1"/>
              </a:outerShdw>
            </a:effectLst>
          </p:spPr>
        </p:pic>
        <p:pic>
          <p:nvPicPr>
            <p:cNvPr id="52" name="Picture 51" descr="http://www.vit.ac.in/images/menu_01_hl.gif"/>
            <p:cNvPicPr>
              <a:picLocks noChangeArrowheads="1"/>
            </p:cNvPicPr>
            <p:nvPr userDrawn="1"/>
          </p:nvPicPr>
          <p:blipFill>
            <a:blip r:embed="rId4"/>
            <a:srcRect l="1841" t="32812" r="94781"/>
            <a:stretch>
              <a:fillRect/>
            </a:stretch>
          </p:blipFill>
          <p:spPr bwMode="auto">
            <a:xfrm>
              <a:off x="4109344" y="1143306"/>
              <a:ext cx="92075" cy="91134"/>
            </a:xfrm>
            <a:prstGeom prst="rect">
              <a:avLst/>
            </a:prstGeom>
            <a:noFill/>
            <a:effectLst>
              <a:outerShdw blurRad="50800" dist="50800" dir="5400000" sx="200000" sy="200000" algn="ctr" rotWithShape="0">
                <a:schemeClr val="bg1"/>
              </a:outerShdw>
            </a:effectLst>
          </p:spPr>
        </p:pic>
        <p:pic>
          <p:nvPicPr>
            <p:cNvPr id="53" name="Picture 52" descr="http://www.vit.ac.in/images/menu_01_hl.gif"/>
            <p:cNvPicPr>
              <a:picLocks noChangeArrowheads="1"/>
            </p:cNvPicPr>
            <p:nvPr userDrawn="1"/>
          </p:nvPicPr>
          <p:blipFill>
            <a:blip r:embed="rId4"/>
            <a:srcRect l="1841" t="32812" r="94781"/>
            <a:stretch>
              <a:fillRect/>
            </a:stretch>
          </p:blipFill>
          <p:spPr bwMode="auto">
            <a:xfrm>
              <a:off x="4245869" y="1143306"/>
              <a:ext cx="92075" cy="91134"/>
            </a:xfrm>
            <a:prstGeom prst="rect">
              <a:avLst/>
            </a:prstGeom>
            <a:noFill/>
            <a:effectLst>
              <a:outerShdw blurRad="50800" dist="50800" dir="5400000" sx="200000" sy="200000" algn="ctr" rotWithShape="0">
                <a:schemeClr val="bg1"/>
              </a:outerShdw>
            </a:effectLst>
          </p:spPr>
        </p:pic>
      </p:grpSp>
      <p:pic>
        <p:nvPicPr>
          <p:cNvPr id="2" name="Picture 4" descr="G:\e2pc\logo.jpg"/>
          <p:cNvPicPr>
            <a:picLocks noChangeAspect="1" noChangeArrowheads="1"/>
          </p:cNvPicPr>
          <p:nvPr userDrawn="1"/>
        </p:nvPicPr>
        <p:blipFill>
          <a:blip r:embed="rId5">
            <a:extLst>
              <a:ext uri="{28A0092B-C50C-407E-A947-70E740481C1C}">
                <a14:useLocalDpi xmlns:a14="http://schemas.microsoft.com/office/drawing/2010/main" val="0"/>
              </a:ext>
            </a:extLst>
          </a:blip>
          <a:srcRect l="13158" t="10713" r="11446" b="14894"/>
          <a:stretch>
            <a:fillRect/>
          </a:stretch>
        </p:blipFill>
        <p:spPr bwMode="auto">
          <a:xfrm>
            <a:off x="8802688" y="176213"/>
            <a:ext cx="1728787" cy="852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8" name="Picture 8" descr="http://coursesindia.com/wp-content/uploads/2012/11/vit2.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823325" y="228600"/>
            <a:ext cx="592138"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8" r:id="rId1"/>
    <p:sldLayoutId id="2147483669" r:id="rId2"/>
  </p:sldLayoutIdLst>
  <p:hf hdr="0" dt="0"/>
  <p:txStyles>
    <p:title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32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8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4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3.mp4"/><Relationship Id="rId7"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43.png"/><Relationship Id="rId4" Type="http://schemas.openxmlformats.org/officeDocument/2006/relationships/video" Target="../media/media3.mp4"/><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51.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5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49.png"/><Relationship Id="rId5" Type="http://schemas.microsoft.com/office/2007/relationships/media" Target="../media/media7.mp4"/><Relationship Id="rId10" Type="http://schemas.openxmlformats.org/officeDocument/2006/relationships/image" Target="../media/image48.png"/><Relationship Id="rId4" Type="http://schemas.openxmlformats.org/officeDocument/2006/relationships/video" Target="../media/media6.mp4"/><Relationship Id="rId9"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media" Target="../media/media11.mp4"/><Relationship Id="rId7"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video" Target="../media/media12.mp4"/><Relationship Id="rId5" Type="http://schemas.microsoft.com/office/2007/relationships/media" Target="../media/media12.mp4"/><Relationship Id="rId10" Type="http://schemas.openxmlformats.org/officeDocument/2006/relationships/image" Target="../media/image69.png"/><Relationship Id="rId4" Type="http://schemas.openxmlformats.org/officeDocument/2006/relationships/video" Target="../media/media11.mp4"/><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15.mp4"/><Relationship Id="rId7" Type="http://schemas.openxmlformats.org/officeDocument/2006/relationships/slideLayout" Target="../slideLayouts/slideLayout3.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video" Target="../media/media16.mp4"/><Relationship Id="rId5" Type="http://schemas.microsoft.com/office/2007/relationships/media" Target="../media/media16.mp4"/><Relationship Id="rId10" Type="http://schemas.openxmlformats.org/officeDocument/2006/relationships/image" Target="../media/image77.png"/><Relationship Id="rId4" Type="http://schemas.openxmlformats.org/officeDocument/2006/relationships/video" Target="../media/media15.mp4"/><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6" name="Title 7"/>
          <p:cNvSpPr>
            <a:spLocks noGrp="1"/>
          </p:cNvSpPr>
          <p:nvPr>
            <p:ph type="title"/>
          </p:nvPr>
        </p:nvSpPr>
        <p:spPr>
          <a:xfrm>
            <a:off x="0" y="-1"/>
            <a:ext cx="10693400" cy="1266032"/>
          </a:xfrm>
        </p:spPr>
        <p:txBody>
          <a:bodyPr/>
          <a:lstStyle/>
          <a:p>
            <a:pPr algn="ctr"/>
            <a:r>
              <a:rPr lang="en-US" dirty="0"/>
              <a:t>Magnetic Mirror Effect in Magnetron Plasma</a:t>
            </a:r>
            <a:endParaRPr lang="en-NP" dirty="0"/>
          </a:p>
        </p:txBody>
      </p:sp>
      <p:sp>
        <p:nvSpPr>
          <p:cNvPr id="6147" name="Text Box 5"/>
          <p:cNvSpPr txBox="1">
            <a:spLocks noChangeArrowheads="1"/>
          </p:cNvSpPr>
          <p:nvPr/>
        </p:nvSpPr>
        <p:spPr bwMode="auto">
          <a:xfrm>
            <a:off x="718715" y="1336675"/>
            <a:ext cx="181822" cy="389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lgn="ctr">
                <a:solidFill>
                  <a:srgbClr val="000000"/>
                </a:solidFill>
                <a:miter lim="800000"/>
                <a:headEnd/>
                <a:tailEnd/>
              </a14:hiddenLine>
            </a:ext>
          </a:extLst>
        </p:spPr>
        <p:txBody>
          <a:bodyPr wrap="none" lIns="90000" tIns="46800" rIns="90000" bIns="46800">
            <a:spAutoFit/>
          </a:bodyPr>
          <a:lstStyle>
            <a:lvl1pPr defTabSz="1042988" eaLnBrk="0" hangingPunct="0">
              <a:defRPr sz="1600" i="1" u="sng">
                <a:solidFill>
                  <a:schemeClr val="tx1"/>
                </a:solidFill>
                <a:latin typeface="Arial" charset="0"/>
                <a:cs typeface="Arial" charset="0"/>
              </a:defRPr>
            </a:lvl1pPr>
            <a:lvl2pPr marL="742950" indent="-285750" defTabSz="1042988" eaLnBrk="0" hangingPunct="0">
              <a:defRPr sz="1600" i="1" u="sng">
                <a:solidFill>
                  <a:schemeClr val="tx1"/>
                </a:solidFill>
                <a:latin typeface="Arial" charset="0"/>
                <a:cs typeface="Arial" charset="0"/>
              </a:defRPr>
            </a:lvl2pPr>
            <a:lvl3pPr marL="1143000" indent="-228600" defTabSz="1042988" eaLnBrk="0" hangingPunct="0">
              <a:defRPr sz="1600" i="1" u="sng">
                <a:solidFill>
                  <a:schemeClr val="tx1"/>
                </a:solidFill>
                <a:latin typeface="Arial" charset="0"/>
                <a:cs typeface="Arial" charset="0"/>
              </a:defRPr>
            </a:lvl3pPr>
            <a:lvl4pPr marL="1600200" indent="-228600" defTabSz="1042988" eaLnBrk="0" hangingPunct="0">
              <a:defRPr sz="1600" i="1" u="sng">
                <a:solidFill>
                  <a:schemeClr val="tx1"/>
                </a:solidFill>
                <a:latin typeface="Arial" charset="0"/>
                <a:cs typeface="Arial" charset="0"/>
              </a:defRPr>
            </a:lvl4pPr>
            <a:lvl5pPr marL="2057400" indent="-228600" defTabSz="1042988" eaLnBrk="0" hangingPunct="0">
              <a:defRPr sz="1600" i="1" u="sng">
                <a:solidFill>
                  <a:schemeClr val="tx1"/>
                </a:solidFill>
                <a:latin typeface="Arial" charset="0"/>
                <a:cs typeface="Arial" charset="0"/>
              </a:defRPr>
            </a:lvl5pPr>
            <a:lvl6pPr marL="25146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endParaRPr lang="en-US" i="0" u="none">
              <a:latin typeface="Cambria" panose="02040503050406030204" pitchFamily="18" charset="0"/>
            </a:endParaRPr>
          </a:p>
        </p:txBody>
      </p:sp>
      <p:sp>
        <p:nvSpPr>
          <p:cNvPr id="6148" name="Rectangle 7"/>
          <p:cNvSpPr>
            <a:spLocks noChangeArrowheads="1"/>
          </p:cNvSpPr>
          <p:nvPr/>
        </p:nvSpPr>
        <p:spPr bwMode="gray">
          <a:xfrm>
            <a:off x="593725" y="828675"/>
            <a:ext cx="9937750" cy="818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p>
            <a:pPr algn="l"/>
            <a:endParaRPr lang="en-US" sz="3000" i="0" u="none">
              <a:latin typeface="Cambria" panose="02040503050406030204" pitchFamily="18" charset="0"/>
            </a:endParaRPr>
          </a:p>
        </p:txBody>
      </p:sp>
      <p:sp>
        <p:nvSpPr>
          <p:cNvPr id="5125" name="Rectangle 7"/>
          <p:cNvSpPr>
            <a:spLocks noChangeArrowheads="1"/>
          </p:cNvSpPr>
          <p:nvPr/>
        </p:nvSpPr>
        <p:spPr bwMode="auto">
          <a:xfrm>
            <a:off x="1841500" y="4314031"/>
            <a:ext cx="6781800" cy="427681"/>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2000" i="0" u="none" dirty="0">
                <a:solidFill>
                  <a:srgbClr val="0070C0"/>
                </a:solidFill>
                <a:latin typeface="Cambria" panose="02040503050406030204" pitchFamily="18" charset="0"/>
              </a:rPr>
              <a:t>School of Mechanical Engineering</a:t>
            </a:r>
          </a:p>
        </p:txBody>
      </p:sp>
      <p:sp>
        <p:nvSpPr>
          <p:cNvPr id="5126" name="Rectangle 9"/>
          <p:cNvSpPr>
            <a:spLocks noChangeArrowheads="1"/>
          </p:cNvSpPr>
          <p:nvPr/>
        </p:nvSpPr>
        <p:spPr bwMode="auto">
          <a:xfrm>
            <a:off x="241300" y="4741712"/>
            <a:ext cx="2832100" cy="1348061"/>
          </a:xfrm>
          <a:prstGeom prst="rect">
            <a:avLst/>
          </a:prstGeom>
          <a:noFill/>
          <a:ln w="9525">
            <a:noFill/>
            <a:miter lim="800000"/>
            <a:headEnd/>
            <a:tailEnd/>
          </a:ln>
          <a:effectLst>
            <a:outerShdw blurRad="50800" dist="50800" dir="2700000" algn="tl" rotWithShape="0">
              <a:schemeClr val="bg1">
                <a:alpha val="50000"/>
              </a:schemeClr>
            </a:outerShdw>
          </a:effectLst>
          <a:scene3d>
            <a:camera prst="orthographicFront">
              <a:rot lat="0" lon="0" rev="0"/>
            </a:camera>
            <a:lightRig rig="balanced" dir="t">
              <a:rot lat="0" lon="0" rev="8700000"/>
            </a:lightRig>
          </a:scene3d>
          <a:sp3d extrusionH="114300">
            <a:bevelT w="190500" h="38100"/>
            <a:extrusionClr>
              <a:schemeClr val="bg1"/>
            </a:extrusionClr>
          </a:sp3d>
        </p:spPr>
        <p:txBody>
          <a:bodyPr wrap="square">
            <a:spAutoFit/>
          </a:bodyPr>
          <a:lstStyle/>
          <a:p>
            <a:pPr>
              <a:defRPr/>
            </a:pPr>
            <a:r>
              <a:rPr lang="en-US" sz="2000" b="1" i="0" u="none" dirty="0">
                <a:latin typeface="Cambria" panose="02040503050406030204" pitchFamily="18" charset="0"/>
              </a:rPr>
              <a:t>Guide:</a:t>
            </a:r>
            <a:r>
              <a:rPr lang="en-US" sz="2000" b="1" i="0" u="none" dirty="0" smtClean="0">
                <a:latin typeface="Times New Roman" panose="02020603050405020304" pitchFamily="18" charset="0"/>
                <a:cs typeface="Times New Roman" panose="02020603050405020304" pitchFamily="18" charset="0"/>
              </a:rPr>
              <a:t/>
            </a:r>
            <a:br>
              <a:rPr lang="en-US" sz="2000" b="1" i="0" u="none" dirty="0" smtClean="0">
                <a:latin typeface="Times New Roman" panose="02020603050405020304" pitchFamily="18" charset="0"/>
                <a:cs typeface="Times New Roman" panose="02020603050405020304" pitchFamily="18" charset="0"/>
              </a:rPr>
            </a:br>
            <a:r>
              <a:rPr lang="en-US" sz="2000" b="1" i="0" u="none" dirty="0" smtClean="0">
                <a:latin typeface="Times New Roman" panose="02020603050405020304" pitchFamily="18" charset="0"/>
                <a:cs typeface="Times New Roman" panose="02020603050405020304" pitchFamily="18" charset="0"/>
              </a:rPr>
              <a:t>Prof</a:t>
            </a:r>
            <a:r>
              <a:rPr lang="en-US" sz="2000" b="1" i="0" u="none" dirty="0">
                <a:latin typeface="Times New Roman" panose="02020603050405020304" pitchFamily="18" charset="0"/>
                <a:cs typeface="Times New Roman" panose="02020603050405020304" pitchFamily="18" charset="0"/>
              </a:rPr>
              <a:t>. / Dr. Sitaram Dash</a:t>
            </a:r>
            <a:endParaRPr lang="en-NP" sz="2000" b="1" i="0" u="none" dirty="0">
              <a:latin typeface="Times New Roman" panose="02020603050405020304" pitchFamily="18" charset="0"/>
              <a:cs typeface="Times New Roman" panose="02020603050405020304" pitchFamily="18" charset="0"/>
            </a:endParaRPr>
          </a:p>
          <a:p>
            <a:pPr>
              <a:defRPr/>
            </a:pPr>
            <a:endParaRPr lang="en-US" sz="2800" b="1" i="0" u="none"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32" b="2537"/>
          <a:stretch/>
        </p:blipFill>
        <p:spPr>
          <a:xfrm>
            <a:off x="0" y="5761831"/>
            <a:ext cx="10693401" cy="1808749"/>
          </a:xfrm>
          <a:prstGeom prst="rect">
            <a:avLst/>
          </a:prstGeom>
        </p:spPr>
      </p:pic>
      <p:sp>
        <p:nvSpPr>
          <p:cNvPr id="6161" name="Rectangle 13"/>
          <p:cNvSpPr>
            <a:spLocks noChangeArrowheads="1"/>
          </p:cNvSpPr>
          <p:nvPr/>
        </p:nvSpPr>
        <p:spPr bwMode="auto">
          <a:xfrm>
            <a:off x="622300" y="1037431"/>
            <a:ext cx="9648825" cy="23482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en-US" sz="2000" i="0" u="none" dirty="0">
              <a:solidFill>
                <a:srgbClr val="002060"/>
              </a:solidFill>
              <a:latin typeface="Cambria" panose="02040503050406030204" pitchFamily="18" charset="0"/>
            </a:endParaRPr>
          </a:p>
          <a:p>
            <a:r>
              <a:rPr lang="en-US" b="1" i="0" u="none" dirty="0"/>
              <a:t>18BEM0145 - Sashi Kant Shah </a:t>
            </a:r>
            <a:br>
              <a:rPr lang="en-US" b="1" i="0" u="none" dirty="0"/>
            </a:br>
            <a:r>
              <a:rPr lang="en-US" b="1" i="0" u="none" dirty="0"/>
              <a:t>18BME2104 - Kaushal </a:t>
            </a:r>
            <a:r>
              <a:rPr lang="en-US" b="1" i="0" u="none" dirty="0" err="1"/>
              <a:t>Timilsina</a:t>
            </a:r>
            <a:r>
              <a:rPr lang="en-US" b="1" i="0" u="none" dirty="0"/>
              <a:t/>
            </a:r>
            <a:br>
              <a:rPr lang="en-US" b="1" i="0" u="none" dirty="0"/>
            </a:br>
            <a:r>
              <a:rPr lang="en-US" b="1" i="0" u="none" dirty="0"/>
              <a:t>18BME2109 - </a:t>
            </a:r>
            <a:r>
              <a:rPr lang="en-US" b="1" i="0" u="none" dirty="0" err="1"/>
              <a:t>Hrishav</a:t>
            </a:r>
            <a:r>
              <a:rPr lang="en-US" b="1" i="0" u="none" dirty="0"/>
              <a:t> Mishra</a:t>
            </a:r>
            <a:endParaRPr lang="en-NP" b="1" i="0" u="none" dirty="0"/>
          </a:p>
          <a:p>
            <a:r>
              <a:rPr lang="en-US" b="1" dirty="0"/>
              <a:t> </a:t>
            </a:r>
            <a:endParaRPr lang="en-NP" dirty="0"/>
          </a:p>
          <a:p>
            <a:endParaRPr lang="en-US" sz="2000" i="0" u="none" dirty="0">
              <a:solidFill>
                <a:srgbClr val="002060"/>
              </a:solidFill>
              <a:latin typeface="Cambria" panose="02040503050406030204" pitchFamily="18" charset="0"/>
            </a:endParaRPr>
          </a:p>
          <a:p>
            <a:endParaRPr lang="en-US" sz="2000" i="0" u="none" dirty="0">
              <a:solidFill>
                <a:srgbClr val="002060"/>
              </a:solidFill>
              <a:latin typeface="Cambria" panose="02040503050406030204" pitchFamily="18" charset="0"/>
            </a:endParaRPr>
          </a:p>
        </p:txBody>
      </p:sp>
      <p:sp>
        <p:nvSpPr>
          <p:cNvPr id="10" name="Rectangle 13"/>
          <p:cNvSpPr>
            <a:spLocks noChangeArrowheads="1"/>
          </p:cNvSpPr>
          <p:nvPr/>
        </p:nvSpPr>
        <p:spPr bwMode="auto">
          <a:xfrm>
            <a:off x="622300" y="2790031"/>
            <a:ext cx="964882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i="0" u="none" dirty="0">
                <a:solidFill>
                  <a:srgbClr val="C00000"/>
                </a:solidFill>
                <a:latin typeface="Cambria" panose="02040503050406030204" pitchFamily="18" charset="0"/>
              </a:rPr>
              <a:t>Capstone Project Presentation</a:t>
            </a:r>
          </a:p>
        </p:txBody>
      </p:sp>
      <p:sp>
        <p:nvSpPr>
          <p:cNvPr id="12" name="Rectangle 7"/>
          <p:cNvSpPr>
            <a:spLocks noChangeArrowheads="1"/>
          </p:cNvSpPr>
          <p:nvPr/>
        </p:nvSpPr>
        <p:spPr bwMode="auto">
          <a:xfrm>
            <a:off x="5956300" y="4945780"/>
            <a:ext cx="4419600" cy="424732"/>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2000" b="1" i="0" u="none" dirty="0">
                <a:latin typeface="Cambria" panose="02040503050406030204" pitchFamily="18" charset="0"/>
              </a:rPr>
              <a:t>Date of Presentation: </a:t>
            </a:r>
            <a:r>
              <a:rPr lang="en-US" sz="2000" b="1" i="0" u="none" dirty="0" smtClean="0">
                <a:latin typeface="Cambria" panose="02040503050406030204" pitchFamily="18" charset="0"/>
              </a:rPr>
              <a:t>03/30/2022 </a:t>
            </a:r>
            <a:endParaRPr lang="en-US" sz="2000" b="1" i="0" u="none" dirty="0">
              <a:latin typeface="Cambria" panose="02040503050406030204" pitchFamily="18" charset="0"/>
            </a:endParaRPr>
          </a:p>
        </p:txBody>
      </p:sp>
      <p:sp>
        <p:nvSpPr>
          <p:cNvPr id="13" name="Rectangle 13"/>
          <p:cNvSpPr>
            <a:spLocks noChangeArrowheads="1"/>
          </p:cNvSpPr>
          <p:nvPr/>
        </p:nvSpPr>
        <p:spPr bwMode="auto">
          <a:xfrm>
            <a:off x="593725" y="2279579"/>
            <a:ext cx="9648825"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b="1" i="0" u="none" dirty="0">
                <a:solidFill>
                  <a:srgbClr val="FF0000"/>
                </a:solidFill>
                <a:latin typeface="Cambria" panose="02040503050406030204" pitchFamily="18" charset="0"/>
              </a:rPr>
              <a:t>B.Tech. Mechanical Engineering</a:t>
            </a:r>
          </a:p>
        </p:txBody>
      </p:sp>
      <p:pic>
        <p:nvPicPr>
          <p:cNvPr id="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3310742"/>
            <a:ext cx="3052762"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a:xfrm>
            <a:off x="1243013" y="1570831"/>
            <a:ext cx="9036050" cy="5140325"/>
          </a:xfrm>
        </p:spPr>
        <p:txBody>
          <a:bodyPr/>
          <a:lstStyle/>
          <a:p>
            <a:pPr>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We see that the values for x3, x4, v3 and v4 for particle 1 are close (the latter digits differ due to the differing precision of calculations); i.e. </a:t>
            </a:r>
            <a:r>
              <a:rPr lang="en-US" sz="1800" kern="1200" dirty="0">
                <a:latin typeface="Times New Roman" panose="02020603050405020304" pitchFamily="18" charset="0"/>
                <a:cs typeface="Times New Roman" panose="02020603050405020304" pitchFamily="18" charset="0"/>
              </a:rPr>
              <a:t>the same when done by hand and in the program</a:t>
            </a:r>
            <a:r>
              <a:rPr lang="en-US" sz="1800" kern="12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Similarly</a:t>
            </a:r>
            <a:r>
              <a:rPr lang="en-US" sz="1800" kern="1200" dirty="0">
                <a:latin typeface="Times New Roman" panose="02020603050405020304" pitchFamily="18" charset="0"/>
                <a:cs typeface="Times New Roman" panose="02020603050405020304" pitchFamily="18" charset="0"/>
              </a:rPr>
              <a:t>, for particle 7. After the 3rd step of the update, the velocity of the particle was:</a:t>
            </a:r>
          </a:p>
          <a:p>
            <a:pPr>
              <a:buFont typeface="Arial" panose="020B0604020202020204" pitchFamily="34" charset="0"/>
              <a:buChar char="•"/>
            </a:pPr>
            <a:endParaRPr lang="en-US" sz="1600" kern="1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kern="1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kern="1200" dirty="0">
                <a:latin typeface="Times New Roman" panose="02020603050405020304" pitchFamily="18" charset="0"/>
                <a:cs typeface="Times New Roman" panose="02020603050405020304" pitchFamily="18" charset="0"/>
              </a:rPr>
              <a:t>and after the 4th update, it changed to:</a:t>
            </a:r>
          </a:p>
          <a:p>
            <a:pPr>
              <a:buFont typeface="Arial" panose="020B0604020202020204" pitchFamily="34" charset="0"/>
              <a:buChar char="•"/>
            </a:pPr>
            <a:endParaRPr lang="en-US" sz="1600" kern="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kern="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kern="1200" dirty="0">
                <a:latin typeface="Times New Roman" panose="02020603050405020304" pitchFamily="18" charset="0"/>
                <a:cs typeface="Times New Roman" panose="02020603050405020304" pitchFamily="18" charset="0"/>
              </a:rPr>
              <a:t>Its position after the 3rd step of the update </a:t>
            </a:r>
            <a:r>
              <a:rPr lang="en-US" sz="1600" kern="1200" dirty="0">
                <a:latin typeface="Times New Roman" panose="02020603050405020304" pitchFamily="18" charset="0"/>
                <a:cs typeface="Times New Roman" panose="02020603050405020304" pitchFamily="18" charset="0"/>
              </a:rPr>
              <a:t>was</a:t>
            </a:r>
          </a:p>
          <a:p>
            <a:pPr>
              <a:buFont typeface="Arial" panose="020B0604020202020204" pitchFamily="34" charset="0"/>
              <a:buChar char="•"/>
            </a:pPr>
            <a:endParaRPr lang="en-US" sz="1600" kern="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kern="1200" dirty="0">
                <a:latin typeface="Times New Roman" panose="02020603050405020304" pitchFamily="18" charset="0"/>
                <a:cs typeface="Times New Roman" panose="02020603050405020304" pitchFamily="18" charset="0"/>
              </a:rPr>
              <a:t>which was updated after the 4th step of the update to</a:t>
            </a:r>
            <a:r>
              <a:rPr lang="en-US" dirty="0" smtClean="0"/>
              <a:t>:</a:t>
            </a:r>
          </a:p>
          <a:p>
            <a:pPr>
              <a:buFont typeface="Arial" panose="020B0604020202020204" pitchFamily="34" charset="0"/>
              <a:buChar char="•"/>
            </a:pPr>
            <a:endParaRPr lang="en-US" dirty="0"/>
          </a:p>
          <a:p>
            <a:pPr>
              <a:buFont typeface="Arial" panose="020B0604020202020204" pitchFamily="34" charset="0"/>
              <a:buChar char="•"/>
            </a:pPr>
            <a:endParaRPr lang="en-US" sz="1600" kern="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10</a:t>
            </a:fld>
            <a:endParaRPr lang="de-DE"/>
          </a:p>
        </p:txBody>
      </p:sp>
      <p:pic>
        <p:nvPicPr>
          <p:cNvPr id="10" name="Picture 9"/>
          <p:cNvPicPr>
            <a:picLocks noChangeAspect="1"/>
          </p:cNvPicPr>
          <p:nvPr/>
        </p:nvPicPr>
        <p:blipFill>
          <a:blip r:embed="rId2"/>
          <a:stretch>
            <a:fillRect/>
          </a:stretch>
        </p:blipFill>
        <p:spPr>
          <a:xfrm>
            <a:off x="1460500" y="2561431"/>
            <a:ext cx="7115175" cy="447675"/>
          </a:xfrm>
          <a:prstGeom prst="rect">
            <a:avLst/>
          </a:prstGeom>
        </p:spPr>
      </p:pic>
      <p:pic>
        <p:nvPicPr>
          <p:cNvPr id="11" name="Picture 10"/>
          <p:cNvPicPr>
            <a:picLocks noChangeAspect="1"/>
          </p:cNvPicPr>
          <p:nvPr/>
        </p:nvPicPr>
        <p:blipFill>
          <a:blip r:embed="rId3"/>
          <a:stretch>
            <a:fillRect/>
          </a:stretch>
        </p:blipFill>
        <p:spPr>
          <a:xfrm>
            <a:off x="1446161" y="3517106"/>
            <a:ext cx="7115175" cy="457200"/>
          </a:xfrm>
          <a:prstGeom prst="rect">
            <a:avLst/>
          </a:prstGeom>
        </p:spPr>
      </p:pic>
      <p:pic>
        <p:nvPicPr>
          <p:cNvPr id="12" name="Picture 11"/>
          <p:cNvPicPr>
            <a:picLocks noChangeAspect="1"/>
          </p:cNvPicPr>
          <p:nvPr/>
        </p:nvPicPr>
        <p:blipFill>
          <a:blip r:embed="rId4"/>
          <a:stretch>
            <a:fillRect/>
          </a:stretch>
        </p:blipFill>
        <p:spPr>
          <a:xfrm>
            <a:off x="1424448" y="4398962"/>
            <a:ext cx="7115175" cy="381000"/>
          </a:xfrm>
          <a:prstGeom prst="rect">
            <a:avLst/>
          </a:prstGeom>
        </p:spPr>
      </p:pic>
      <p:pic>
        <p:nvPicPr>
          <p:cNvPr id="13" name="Picture 12"/>
          <p:cNvPicPr>
            <a:picLocks noChangeAspect="1"/>
          </p:cNvPicPr>
          <p:nvPr/>
        </p:nvPicPr>
        <p:blipFill>
          <a:blip r:embed="rId5"/>
          <a:stretch>
            <a:fillRect/>
          </a:stretch>
        </p:blipFill>
        <p:spPr>
          <a:xfrm>
            <a:off x="1460500" y="5204618"/>
            <a:ext cx="7079123" cy="400050"/>
          </a:xfrm>
          <a:prstGeom prst="rect">
            <a:avLst/>
          </a:prstGeom>
        </p:spPr>
      </p:pic>
    </p:spTree>
    <p:extLst>
      <p:ext uri="{BB962C8B-B14F-4D97-AF65-F5344CB8AC3E}">
        <p14:creationId xmlns:p14="http://schemas.microsoft.com/office/powerpoint/2010/main" val="363963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252F-41A5-3143-8FB6-72E26737A3DB}"/>
              </a:ext>
            </a:extLst>
          </p:cNvPr>
          <p:cNvSpPr>
            <a:spLocks noGrp="1"/>
          </p:cNvSpPr>
          <p:nvPr>
            <p:ph type="title"/>
          </p:nvPr>
        </p:nvSpPr>
        <p:spPr>
          <a:xfrm>
            <a:off x="861541" y="406593"/>
            <a:ext cx="6767512" cy="560387"/>
          </a:xfrm>
        </p:spPr>
        <p:txBody>
          <a:bodyPr/>
          <a:lstStyle/>
          <a:p>
            <a:r>
              <a:rPr lang="en-US" dirty="0"/>
              <a:t>Plasma Stream</a:t>
            </a:r>
            <a:endParaRPr lang="en-NP" dirty="0"/>
          </a:p>
        </p:txBody>
      </p:sp>
      <p:sp>
        <p:nvSpPr>
          <p:cNvPr id="3" name="Content Placeholder 2">
            <a:extLst>
              <a:ext uri="{FF2B5EF4-FFF2-40B4-BE49-F238E27FC236}">
                <a16:creationId xmlns:a16="http://schemas.microsoft.com/office/drawing/2014/main" id="{7047C74C-D59D-084C-9FB0-D1870A818579}"/>
              </a:ext>
            </a:extLst>
          </p:cNvPr>
          <p:cNvSpPr>
            <a:spLocks noGrp="1"/>
          </p:cNvSpPr>
          <p:nvPr>
            <p:ph idx="1"/>
          </p:nvPr>
        </p:nvSpPr>
        <p:spPr>
          <a:xfrm>
            <a:off x="622300" y="1219200"/>
            <a:ext cx="9656763" cy="5282407"/>
          </a:xfrm>
        </p:spPr>
        <p:txBody>
          <a:bodyPr/>
          <a:lstStyle/>
          <a:p>
            <a:pPr marL="0" indent="0">
              <a:buNone/>
            </a:pPr>
            <a:r>
              <a:rPr lang="en-US" sz="1600" dirty="0">
                <a:latin typeface="Times New Roman" panose="02020603050405020304" pitchFamily="18" charset="0"/>
                <a:cs typeface="Times New Roman" panose="02020603050405020304" pitchFamily="18" charset="0"/>
              </a:rPr>
              <a:t>We now create our first plasma system, where we can change certain parameters of the fields; so as to simulate controlling plasma in a chamber by changing the electric and magnetic fields as required. </a:t>
            </a:r>
            <a:endParaRPr lang="en-US" sz="1600" dirty="0" smtClean="0">
              <a:latin typeface="Times New Roman" panose="02020603050405020304" pitchFamily="18" charset="0"/>
              <a:cs typeface="Times New Roman" panose="02020603050405020304" pitchFamily="18" charset="0"/>
            </a:endParaRPr>
          </a:p>
          <a:p>
            <a:r>
              <a:rPr lang="en-US" sz="1600" kern="1200" dirty="0">
                <a:latin typeface="Times New Roman" panose="02020603050405020304" pitchFamily="18" charset="0"/>
                <a:cs typeface="Times New Roman" panose="02020603050405020304" pitchFamily="18" charset="0"/>
              </a:rPr>
              <a:t>We take the following input data:</a:t>
            </a:r>
          </a:p>
          <a:p>
            <a:r>
              <a:rPr lang="en-US" sz="1600" kern="1200" dirty="0">
                <a:latin typeface="Times New Roman" panose="02020603050405020304" pitchFamily="18" charset="0"/>
                <a:cs typeface="Times New Roman" panose="02020603050405020304" pitchFamily="18" charset="0"/>
              </a:rPr>
              <a:t>100 ions of Hydrogen </a:t>
            </a:r>
            <a:br>
              <a:rPr lang="en-US" sz="1600" kern="1200" dirty="0">
                <a:latin typeface="Times New Roman" panose="02020603050405020304" pitchFamily="18" charset="0"/>
                <a:cs typeface="Times New Roman" panose="02020603050405020304" pitchFamily="18" charset="0"/>
              </a:rPr>
            </a:br>
            <a:r>
              <a:rPr lang="en-US" sz="1600" kern="1200" dirty="0">
                <a:latin typeface="Times New Roman" panose="02020603050405020304" pitchFamily="18" charset="0"/>
                <a:cs typeface="Times New Roman" panose="02020603050405020304" pitchFamily="18" charset="0"/>
              </a:rPr>
              <a:t>speeds are </a:t>
            </a:r>
            <a:r>
              <a:rPr lang="en-US" sz="1600" kern="1200" dirty="0" err="1">
                <a:latin typeface="Times New Roman" panose="02020603050405020304" pitchFamily="18" charset="0"/>
                <a:cs typeface="Times New Roman" panose="02020603050405020304" pitchFamily="18" charset="0"/>
              </a:rPr>
              <a:t>Maxwellian</a:t>
            </a:r>
            <a:r>
              <a:rPr lang="en-US" sz="1600" kern="1200" dirty="0">
                <a:latin typeface="Times New Roman" panose="02020603050405020304" pitchFamily="18" charset="0"/>
                <a:cs typeface="Times New Roman" panose="02020603050405020304" pitchFamily="18" charset="0"/>
              </a:rPr>
              <a:t> sampled with 10,000 K Temperature </a:t>
            </a:r>
          </a:p>
          <a:p>
            <a:r>
              <a:rPr lang="en-US" sz="1600" kern="1200" dirty="0">
                <a:latin typeface="Times New Roman" panose="02020603050405020304" pitchFamily="18" charset="0"/>
                <a:cs typeface="Times New Roman" panose="02020603050405020304" pitchFamily="18" charset="0"/>
              </a:rPr>
              <a:t>velocity directions are uniform randomly sampled</a:t>
            </a:r>
          </a:p>
          <a:p>
            <a:r>
              <a:rPr lang="en-US" sz="1600" kern="1200" dirty="0">
                <a:latin typeface="Times New Roman" panose="02020603050405020304" pitchFamily="18" charset="0"/>
                <a:cs typeface="Times New Roman" panose="02020603050405020304" pitchFamily="18" charset="0"/>
              </a:rPr>
              <a:t>positions are all sampled such that particles start at [-0.5, 0, 0]</a:t>
            </a:r>
          </a:p>
          <a:p>
            <a:r>
              <a:rPr lang="en-US" sz="1600" kern="1200" dirty="0">
                <a:latin typeface="Times New Roman" panose="02020603050405020304" pitchFamily="18" charset="0"/>
                <a:cs typeface="Times New Roman" panose="02020603050405020304" pitchFamily="18" charset="0"/>
              </a:rPr>
              <a:t>(a chamber 1m x 1m x 1m with extreme points [-0.5, -0.5, -0.5] and [0.5, 0.5, 0.5] considered</a:t>
            </a:r>
            <a:r>
              <a:rPr lang="en-US" sz="1600" kern="1200" dirty="0" smtClean="0">
                <a:latin typeface="Times New Roman" panose="02020603050405020304" pitchFamily="18" charset="0"/>
                <a:cs typeface="Times New Roman" panose="02020603050405020304" pitchFamily="18" charset="0"/>
              </a:rPr>
              <a:t>)</a:t>
            </a:r>
          </a:p>
          <a:p>
            <a:pPr defTabSz="914400">
              <a:lnSpc>
                <a:spcPct val="100000"/>
              </a:lnSpc>
              <a:tabLst/>
            </a:pPr>
            <a:r>
              <a:rPr lang="en-US" altLang="en-US" sz="1600" kern="1200" dirty="0" smtClean="0">
                <a:latin typeface="Times New Roman" panose="02020603050405020304" pitchFamily="18" charset="0"/>
                <a:cs typeface="Times New Roman" panose="02020603050405020304" pitchFamily="18" charset="0"/>
              </a:rPr>
              <a:t>Here </a:t>
            </a:r>
            <a:r>
              <a:rPr lang="en-US" altLang="en-US" sz="1600" kern="1200" dirty="0">
                <a:latin typeface="Times New Roman" panose="02020603050405020304" pitchFamily="18" charset="0"/>
                <a:cs typeface="Times New Roman" panose="02020603050405020304" pitchFamily="18" charset="0"/>
              </a:rPr>
              <a:t>we consider constant magnetic field of 10 </a:t>
            </a:r>
            <a:r>
              <a:rPr lang="en-US" altLang="en-US" sz="1600" kern="1200" dirty="0" err="1">
                <a:latin typeface="Times New Roman" panose="02020603050405020304" pitchFamily="18" charset="0"/>
                <a:cs typeface="Times New Roman" panose="02020603050405020304" pitchFamily="18" charset="0"/>
              </a:rPr>
              <a:t>mT</a:t>
            </a:r>
            <a:r>
              <a:rPr lang="en-US" altLang="en-US" sz="1600" kern="1200" dirty="0">
                <a:latin typeface="Times New Roman" panose="02020603050405020304" pitchFamily="18" charset="0"/>
                <a:cs typeface="Times New Roman" panose="02020603050405020304" pitchFamily="18" charset="0"/>
              </a:rPr>
              <a:t> along the y-axis [0,1,0] and changing electric field configurations of [0, 0, 1, -1, 2, -2, 3, -3, 4, -4, 5, -5] 1000 Vm−1 along the x-axis [1,0,0]. For a time duration of 0.1 </a:t>
            </a:r>
            <a:r>
              <a:rPr lang="en-US" altLang="en-US" sz="1600" kern="1200" dirty="0" err="1">
                <a:latin typeface="Times New Roman" panose="02020603050405020304" pitchFamily="18" charset="0"/>
                <a:cs typeface="Times New Roman" panose="02020603050405020304" pitchFamily="18" charset="0"/>
              </a:rPr>
              <a:t>ms</a:t>
            </a:r>
            <a:r>
              <a:rPr lang="en-US" altLang="en-US" sz="1600" kern="1200" dirty="0">
                <a:latin typeface="Times New Roman" panose="02020603050405020304" pitchFamily="18" charset="0"/>
                <a:cs typeface="Times New Roman" panose="02020603050405020304" pitchFamily="18" charset="0"/>
              </a:rPr>
              <a:t> we update the batch of particles under different configurations of the electric field, using time steps of 0.001 </a:t>
            </a:r>
            <a:r>
              <a:rPr lang="en-US" altLang="en-US" sz="1600" kern="1200" dirty="0" err="1">
                <a:latin typeface="Times New Roman" panose="02020603050405020304" pitchFamily="18" charset="0"/>
                <a:cs typeface="Times New Roman" panose="02020603050405020304" pitchFamily="18" charset="0"/>
              </a:rPr>
              <a:t>ms</a:t>
            </a:r>
            <a:endParaRPr lang="en-US" altLang="en-US" sz="1600" kern="1200" dirty="0">
              <a:latin typeface="Times New Roman" panose="02020603050405020304" pitchFamily="18" charset="0"/>
              <a:cs typeface="Times New Roman" panose="02020603050405020304" pitchFamily="18" charset="0"/>
            </a:endParaRPr>
          </a:p>
          <a:p>
            <a:endParaRPr lang="en-US" sz="1600" kern="1200" dirty="0">
              <a:latin typeface="Times New Roman" panose="02020603050405020304" pitchFamily="18" charset="0"/>
              <a:cs typeface="Times New Roman" panose="02020603050405020304" pitchFamily="18" charset="0"/>
            </a:endParaRPr>
          </a:p>
          <a:p>
            <a:pPr marL="0" indent="0">
              <a:buNone/>
            </a:pPr>
            <a:endParaRPr lang="en-US" sz="1600" kern="1200" dirty="0">
              <a:latin typeface="Times New Roman" panose="02020603050405020304" pitchFamily="18" charset="0"/>
              <a:cs typeface="Times New Roman" panose="02020603050405020304" pitchFamily="18" charset="0"/>
            </a:endParaRPr>
          </a:p>
          <a:p>
            <a:pPr marL="0" indent="0">
              <a:buNone/>
            </a:pPr>
            <a:endParaRPr lang="en-US" sz="1600" dirty="0" smtClean="0">
              <a:latin typeface="Times New Roman" panose="02020603050405020304" pitchFamily="18" charset="0"/>
              <a:cs typeface="Times New Roman" panose="02020603050405020304" pitchFamily="18" charset="0"/>
            </a:endParaRPr>
          </a:p>
          <a:p>
            <a:pPr marL="0" indent="0">
              <a:buNone/>
            </a:pPr>
            <a:endParaRPr lang="en-NP"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A632D4F-E4B1-9946-AD40-11CEC0A13F29}"/>
              </a:ext>
            </a:extLst>
          </p:cNvPr>
          <p:cNvSpPr>
            <a:spLocks noGrp="1"/>
          </p:cNvSpPr>
          <p:nvPr>
            <p:ph type="sldNum" sz="quarter" idx="11"/>
          </p:nvPr>
        </p:nvSpPr>
        <p:spPr/>
        <p:txBody>
          <a:bodyPr/>
          <a:lstStyle/>
          <a:p>
            <a:pPr>
              <a:defRPr/>
            </a:pPr>
            <a:fld id="{5A574AF9-54B2-4954-A529-1353457F4588}" type="slidenum">
              <a:rPr lang="de-DE" smtClean="0"/>
              <a:pPr>
                <a:defRPr/>
              </a:pPr>
              <a:t>11</a:t>
            </a:fld>
            <a:endParaRPr lang="de-DE"/>
          </a:p>
        </p:txBody>
      </p:sp>
      <p:pic>
        <p:nvPicPr>
          <p:cNvPr id="5" name="Picture 4">
            <a:extLst>
              <a:ext uri="{FF2B5EF4-FFF2-40B4-BE49-F238E27FC236}">
                <a16:creationId xmlns:a16="http://schemas.microsoft.com/office/drawing/2014/main" id="{8E82C338-4161-DA44-BE6F-61C8B0D7F581}"/>
              </a:ext>
            </a:extLst>
          </p:cNvPr>
          <p:cNvPicPr>
            <a:picLocks noChangeAspect="1"/>
          </p:cNvPicPr>
          <p:nvPr/>
        </p:nvPicPr>
        <p:blipFill>
          <a:blip r:embed="rId2"/>
          <a:stretch>
            <a:fillRect/>
          </a:stretch>
        </p:blipFill>
        <p:spPr>
          <a:xfrm>
            <a:off x="327347" y="4542631"/>
            <a:ext cx="7835900" cy="2790032"/>
          </a:xfrm>
          <a:prstGeom prst="rect">
            <a:avLst/>
          </a:prstGeom>
        </p:spPr>
      </p:pic>
      <p:sp>
        <p:nvSpPr>
          <p:cNvPr id="6" name="Rectangle 2"/>
          <p:cNvSpPr>
            <a:spLocks noChangeArrowheads="1"/>
          </p:cNvSpPr>
          <p:nvPr/>
        </p:nvSpPr>
        <p:spPr bwMode="auto">
          <a:xfrm>
            <a:off x="0" y="0"/>
            <a:ext cx="1069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225"/>
          <p:cNvSpPr txBox="1">
            <a:spLocks noChangeArrowheads="1"/>
          </p:cNvSpPr>
          <p:nvPr/>
        </p:nvSpPr>
        <p:spPr bwMode="auto">
          <a:xfrm>
            <a:off x="914400" y="1096963"/>
            <a:ext cx="1174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DejaVu Sans Condensed"/>
                <a:ea typeface="Times New Roman" panose="02020603050405020304" pitchFamily="18"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3354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20B4-641C-1941-BFCE-52EF2BEAE74E}"/>
              </a:ext>
            </a:extLst>
          </p:cNvPr>
          <p:cNvSpPr>
            <a:spLocks noGrp="1"/>
          </p:cNvSpPr>
          <p:nvPr>
            <p:ph type="title"/>
          </p:nvPr>
        </p:nvSpPr>
        <p:spPr>
          <a:xfrm>
            <a:off x="7251700" y="3304699"/>
            <a:ext cx="3505200" cy="1847532"/>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Now we need to extract and arrange the positions and velocities of the particles during the update history and plot them. </a:t>
            </a:r>
            <a:r>
              <a:rPr lang="en-US" sz="1600" dirty="0" smtClean="0">
                <a:latin typeface="Times New Roman" panose="02020603050405020304" pitchFamily="18" charset="0"/>
                <a:cs typeface="Times New Roman" panose="02020603050405020304" pitchFamily="18" charset="0"/>
              </a:rPr>
              <a:t>Let’s </a:t>
            </a:r>
            <a:r>
              <a:rPr lang="en-US" sz="1600" dirty="0">
                <a:latin typeface="Times New Roman" panose="02020603050405020304" pitchFamily="18" charset="0"/>
                <a:cs typeface="Times New Roman" panose="02020603050405020304" pitchFamily="18" charset="0"/>
              </a:rPr>
              <a:t>first look at the particle at index 0. </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Let’s </a:t>
            </a:r>
            <a:r>
              <a:rPr lang="en-US" sz="1600" dirty="0">
                <a:latin typeface="Times New Roman" panose="02020603050405020304" pitchFamily="18" charset="0"/>
                <a:cs typeface="Times New Roman" panose="02020603050405020304" pitchFamily="18" charset="0"/>
              </a:rPr>
              <a:t>first extract the position and velocities of particle zero when the electric field was scaled by +1 and -1 and plot the positions.</a:t>
            </a:r>
            <a:endParaRPr lang="en-NP" sz="1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AF54975-5ABC-CF4F-B263-E21743781DBC}"/>
              </a:ext>
            </a:extLst>
          </p:cNvPr>
          <p:cNvPicPr>
            <a:picLocks noGrp="1" noChangeAspect="1"/>
          </p:cNvPicPr>
          <p:nvPr>
            <p:ph idx="1"/>
          </p:nvPr>
        </p:nvPicPr>
        <p:blipFill>
          <a:blip r:embed="rId2"/>
          <a:stretch>
            <a:fillRect/>
          </a:stretch>
        </p:blipFill>
        <p:spPr>
          <a:xfrm>
            <a:off x="850901" y="1342232"/>
            <a:ext cx="6400799" cy="4517572"/>
          </a:xfrm>
          <a:prstGeom prst="rect">
            <a:avLst/>
          </a:prstGeom>
        </p:spPr>
      </p:pic>
      <p:sp>
        <p:nvSpPr>
          <p:cNvPr id="4" name="Slide Number Placeholder 3">
            <a:extLst>
              <a:ext uri="{FF2B5EF4-FFF2-40B4-BE49-F238E27FC236}">
                <a16:creationId xmlns:a16="http://schemas.microsoft.com/office/drawing/2014/main" id="{475EA24F-92A2-6B48-A834-C929838EE43E}"/>
              </a:ext>
            </a:extLst>
          </p:cNvPr>
          <p:cNvSpPr>
            <a:spLocks noGrp="1"/>
          </p:cNvSpPr>
          <p:nvPr>
            <p:ph type="sldNum" sz="quarter" idx="11"/>
          </p:nvPr>
        </p:nvSpPr>
        <p:spPr/>
        <p:txBody>
          <a:bodyPr/>
          <a:lstStyle/>
          <a:p>
            <a:pPr>
              <a:defRPr/>
            </a:pPr>
            <a:fld id="{5A574AF9-54B2-4954-A529-1353457F4588}" type="slidenum">
              <a:rPr lang="de-DE" smtClean="0"/>
              <a:pPr>
                <a:defRPr/>
              </a:pPr>
              <a:t>12</a:t>
            </a:fld>
            <a:endParaRPr lang="de-DE"/>
          </a:p>
        </p:txBody>
      </p:sp>
      <p:pic>
        <p:nvPicPr>
          <p:cNvPr id="6" name="Picture 5">
            <a:extLst>
              <a:ext uri="{FF2B5EF4-FFF2-40B4-BE49-F238E27FC236}">
                <a16:creationId xmlns:a16="http://schemas.microsoft.com/office/drawing/2014/main" id="{D35CB22C-56D6-E844-8C07-84AE0587A642}"/>
              </a:ext>
            </a:extLst>
          </p:cNvPr>
          <p:cNvPicPr>
            <a:picLocks noChangeAspect="1"/>
          </p:cNvPicPr>
          <p:nvPr/>
        </p:nvPicPr>
        <p:blipFill>
          <a:blip r:embed="rId3"/>
          <a:stretch>
            <a:fillRect/>
          </a:stretch>
        </p:blipFill>
        <p:spPr>
          <a:xfrm>
            <a:off x="850901" y="5791862"/>
            <a:ext cx="6248399" cy="1446456"/>
          </a:xfrm>
          <a:prstGeom prst="rect">
            <a:avLst/>
          </a:prstGeom>
        </p:spPr>
      </p:pic>
    </p:spTree>
    <p:extLst>
      <p:ext uri="{BB962C8B-B14F-4D97-AF65-F5344CB8AC3E}">
        <p14:creationId xmlns:p14="http://schemas.microsoft.com/office/powerpoint/2010/main" val="2529498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8FE22D-6A72-0147-963D-7902019C6208}"/>
              </a:ext>
            </a:extLst>
          </p:cNvPr>
          <p:cNvPicPr>
            <a:picLocks noGrp="1" noChangeAspect="1"/>
          </p:cNvPicPr>
          <p:nvPr>
            <p:ph idx="1"/>
          </p:nvPr>
        </p:nvPicPr>
        <p:blipFill>
          <a:blip r:embed="rId2"/>
          <a:stretch>
            <a:fillRect/>
          </a:stretch>
        </p:blipFill>
        <p:spPr>
          <a:xfrm>
            <a:off x="698500" y="1418431"/>
            <a:ext cx="7924800" cy="5759778"/>
          </a:xfrm>
          <a:prstGeom prst="rect">
            <a:avLst/>
          </a:prstGeom>
        </p:spPr>
      </p:pic>
      <p:sp>
        <p:nvSpPr>
          <p:cNvPr id="4" name="Slide Number Placeholder 3">
            <a:extLst>
              <a:ext uri="{FF2B5EF4-FFF2-40B4-BE49-F238E27FC236}">
                <a16:creationId xmlns:a16="http://schemas.microsoft.com/office/drawing/2014/main" id="{F2DEE3DC-1515-6543-B21A-51DCEEEAC66B}"/>
              </a:ext>
            </a:extLst>
          </p:cNvPr>
          <p:cNvSpPr>
            <a:spLocks noGrp="1"/>
          </p:cNvSpPr>
          <p:nvPr>
            <p:ph type="sldNum" sz="quarter" idx="11"/>
          </p:nvPr>
        </p:nvSpPr>
        <p:spPr/>
        <p:txBody>
          <a:bodyPr/>
          <a:lstStyle/>
          <a:p>
            <a:pPr>
              <a:defRPr/>
            </a:pPr>
            <a:fld id="{5A574AF9-54B2-4954-A529-1353457F4588}" type="slidenum">
              <a:rPr lang="de-DE" smtClean="0"/>
              <a:pPr>
                <a:defRPr/>
              </a:pPr>
              <a:t>13</a:t>
            </a:fld>
            <a:endParaRPr lang="de-DE"/>
          </a:p>
        </p:txBody>
      </p:sp>
      <p:sp>
        <p:nvSpPr>
          <p:cNvPr id="6" name="Rectangle 5">
            <a:extLst>
              <a:ext uri="{FF2B5EF4-FFF2-40B4-BE49-F238E27FC236}">
                <a16:creationId xmlns:a16="http://schemas.microsoft.com/office/drawing/2014/main" id="{FAA43B4B-0161-DB4A-9F19-E614F5F8F26C}"/>
              </a:ext>
            </a:extLst>
          </p:cNvPr>
          <p:cNvSpPr/>
          <p:nvPr/>
        </p:nvSpPr>
        <p:spPr>
          <a:xfrm>
            <a:off x="8699499" y="2942432"/>
            <a:ext cx="1905001" cy="2160591"/>
          </a:xfrm>
          <a:prstGeom prst="rect">
            <a:avLst/>
          </a:prstGeom>
        </p:spPr>
        <p:txBody>
          <a:bodyPr wrap="square">
            <a:spAutoFit/>
          </a:bodyPr>
          <a:lstStyle/>
          <a:p>
            <a:pPr marL="285750" indent="-285750" algn="l">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Now we plot the positions of the particle at index 0 when the electric field  was scaled by +1 and -1.</a:t>
            </a:r>
            <a:endParaRPr lang="en-NP"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219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99FF-E7AA-534C-9AE1-BF7A651BD417}"/>
              </a:ext>
            </a:extLst>
          </p:cNvPr>
          <p:cNvSpPr>
            <a:spLocks noGrp="1"/>
          </p:cNvSpPr>
          <p:nvPr>
            <p:ph type="title"/>
          </p:nvPr>
        </p:nvSpPr>
        <p:spPr>
          <a:xfrm>
            <a:off x="7054335" y="2332831"/>
            <a:ext cx="3854965" cy="2658369"/>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plots output are as following. </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All </a:t>
            </a:r>
            <a:r>
              <a:rPr lang="en-US" sz="1600" dirty="0">
                <a:latin typeface="Times New Roman" panose="02020603050405020304" pitchFamily="18" charset="0"/>
                <a:cs typeface="Times New Roman" panose="02020603050405020304" pitchFamily="18" charset="0"/>
              </a:rPr>
              <a:t>numbers are in meters. In 3-dimensional plots, the vertical axis represents the z-axis, the axis into the page of the plane represents the x-axis and the axis along the lines the page represents the y-axis. In 1 dimensional plots, the vertical axis represents the value being plotted and the horizontal axis represents the steps of iteration.</a:t>
            </a:r>
            <a:endParaRPr lang="en-NP" sz="1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F64CA6A-6444-C54C-A95B-A268BCAF673D}"/>
              </a:ext>
            </a:extLst>
          </p:cNvPr>
          <p:cNvPicPr>
            <a:picLocks noGrp="1" noChangeAspect="1"/>
          </p:cNvPicPr>
          <p:nvPr>
            <p:ph idx="1"/>
          </p:nvPr>
        </p:nvPicPr>
        <p:blipFill>
          <a:blip r:embed="rId2"/>
          <a:stretch>
            <a:fillRect/>
          </a:stretch>
        </p:blipFill>
        <p:spPr>
          <a:xfrm>
            <a:off x="542925" y="1494631"/>
            <a:ext cx="6480175" cy="419100"/>
          </a:xfrm>
          <a:prstGeom prst="rect">
            <a:avLst/>
          </a:prstGeom>
        </p:spPr>
      </p:pic>
      <p:sp>
        <p:nvSpPr>
          <p:cNvPr id="4" name="Slide Number Placeholder 3">
            <a:extLst>
              <a:ext uri="{FF2B5EF4-FFF2-40B4-BE49-F238E27FC236}">
                <a16:creationId xmlns:a16="http://schemas.microsoft.com/office/drawing/2014/main" id="{36897E62-D350-9A44-94B2-449F1C1A5A7C}"/>
              </a:ext>
            </a:extLst>
          </p:cNvPr>
          <p:cNvSpPr>
            <a:spLocks noGrp="1"/>
          </p:cNvSpPr>
          <p:nvPr>
            <p:ph type="sldNum" sz="quarter" idx="11"/>
          </p:nvPr>
        </p:nvSpPr>
        <p:spPr/>
        <p:txBody>
          <a:bodyPr/>
          <a:lstStyle/>
          <a:p>
            <a:pPr>
              <a:defRPr/>
            </a:pPr>
            <a:fld id="{5A574AF9-54B2-4954-A529-1353457F4588}" type="slidenum">
              <a:rPr lang="de-DE" smtClean="0"/>
              <a:pPr>
                <a:defRPr/>
              </a:pPr>
              <a:t>14</a:t>
            </a:fld>
            <a:endParaRPr lang="de-DE"/>
          </a:p>
        </p:txBody>
      </p:sp>
      <p:pic>
        <p:nvPicPr>
          <p:cNvPr id="6" name="Picture 5">
            <a:extLst>
              <a:ext uri="{FF2B5EF4-FFF2-40B4-BE49-F238E27FC236}">
                <a16:creationId xmlns:a16="http://schemas.microsoft.com/office/drawing/2014/main" id="{8F2EE08A-F68B-2F45-BF74-7AC06953A725}"/>
              </a:ext>
            </a:extLst>
          </p:cNvPr>
          <p:cNvPicPr>
            <a:picLocks noChangeAspect="1"/>
          </p:cNvPicPr>
          <p:nvPr/>
        </p:nvPicPr>
        <p:blipFill>
          <a:blip r:embed="rId3"/>
          <a:stretch>
            <a:fillRect/>
          </a:stretch>
        </p:blipFill>
        <p:spPr>
          <a:xfrm>
            <a:off x="580339" y="1899944"/>
            <a:ext cx="6316663" cy="5344869"/>
          </a:xfrm>
          <a:prstGeom prst="rect">
            <a:avLst/>
          </a:prstGeom>
        </p:spPr>
      </p:pic>
    </p:spTree>
    <p:extLst>
      <p:ext uri="{BB962C8B-B14F-4D97-AF65-F5344CB8AC3E}">
        <p14:creationId xmlns:p14="http://schemas.microsoft.com/office/powerpoint/2010/main" val="3647184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2D677C-1078-2047-B754-8FB42F9A4284}"/>
              </a:ext>
            </a:extLst>
          </p:cNvPr>
          <p:cNvPicPr>
            <a:picLocks noGrp="1" noChangeAspect="1"/>
          </p:cNvPicPr>
          <p:nvPr>
            <p:ph idx="1"/>
          </p:nvPr>
        </p:nvPicPr>
        <p:blipFill>
          <a:blip r:embed="rId2"/>
          <a:stretch>
            <a:fillRect/>
          </a:stretch>
        </p:blipFill>
        <p:spPr>
          <a:xfrm>
            <a:off x="292586" y="2104231"/>
            <a:ext cx="10400814" cy="4114800"/>
          </a:xfrm>
          <a:prstGeom prst="rect">
            <a:avLst/>
          </a:prstGeom>
        </p:spPr>
      </p:pic>
      <p:sp>
        <p:nvSpPr>
          <p:cNvPr id="4" name="Slide Number Placeholder 3">
            <a:extLst>
              <a:ext uri="{FF2B5EF4-FFF2-40B4-BE49-F238E27FC236}">
                <a16:creationId xmlns:a16="http://schemas.microsoft.com/office/drawing/2014/main" id="{E784750C-8D9C-444A-9364-1A562815BD58}"/>
              </a:ext>
            </a:extLst>
          </p:cNvPr>
          <p:cNvSpPr>
            <a:spLocks noGrp="1"/>
          </p:cNvSpPr>
          <p:nvPr>
            <p:ph type="sldNum" sz="quarter" idx="11"/>
          </p:nvPr>
        </p:nvSpPr>
        <p:spPr/>
        <p:txBody>
          <a:bodyPr/>
          <a:lstStyle/>
          <a:p>
            <a:pPr>
              <a:defRPr/>
            </a:pPr>
            <a:fld id="{5A574AF9-54B2-4954-A529-1353457F4588}" type="slidenum">
              <a:rPr lang="de-DE" smtClean="0"/>
              <a:pPr>
                <a:defRPr/>
              </a:pPr>
              <a:t>15</a:t>
            </a:fld>
            <a:endParaRPr lang="de-DE"/>
          </a:p>
        </p:txBody>
      </p:sp>
      <p:sp>
        <p:nvSpPr>
          <p:cNvPr id="2" name="TextBox 1"/>
          <p:cNvSpPr txBox="1"/>
          <p:nvPr/>
        </p:nvSpPr>
        <p:spPr>
          <a:xfrm>
            <a:off x="292586" y="504031"/>
            <a:ext cx="6680034" cy="494751"/>
          </a:xfrm>
          <a:prstGeom prst="rect">
            <a:avLst/>
          </a:prstGeom>
          <a:noFill/>
        </p:spPr>
        <p:txBody>
          <a:bodyPr wrap="none" rtlCol="0">
            <a:spAutoFit/>
          </a:bodyPr>
          <a:lstStyle/>
          <a:p>
            <a:r>
              <a:rPr lang="en-US" sz="2400" b="1" i="0" u="none" dirty="0" smtClean="0"/>
              <a:t>Particle trajectory in opposite Electric Fields</a:t>
            </a:r>
            <a:endParaRPr lang="en-US" sz="2400" b="1" i="0" u="none" dirty="0"/>
          </a:p>
        </p:txBody>
      </p:sp>
    </p:spTree>
    <p:extLst>
      <p:ext uri="{BB962C8B-B14F-4D97-AF65-F5344CB8AC3E}">
        <p14:creationId xmlns:p14="http://schemas.microsoft.com/office/powerpoint/2010/main" val="2883967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390-FB35-EF40-B0A8-F94EBC4BE01A}"/>
              </a:ext>
            </a:extLst>
          </p:cNvPr>
          <p:cNvSpPr>
            <a:spLocks noGrp="1"/>
          </p:cNvSpPr>
          <p:nvPr>
            <p:ph type="title"/>
          </p:nvPr>
        </p:nvSpPr>
        <p:spPr/>
        <p:txBody>
          <a:bodyPr/>
          <a:lstStyle/>
          <a:p>
            <a:r>
              <a:rPr lang="en-US" dirty="0"/>
              <a:t>2.2 Plotting particle update history</a:t>
            </a:r>
            <a:endParaRPr lang="en-NP" dirty="0"/>
          </a:p>
        </p:txBody>
      </p:sp>
      <p:sp>
        <p:nvSpPr>
          <p:cNvPr id="4" name="Slide Number Placeholder 3">
            <a:extLst>
              <a:ext uri="{FF2B5EF4-FFF2-40B4-BE49-F238E27FC236}">
                <a16:creationId xmlns:a16="http://schemas.microsoft.com/office/drawing/2014/main" id="{EC8F1D00-F153-B54B-B964-894C3B8D6B01}"/>
              </a:ext>
            </a:extLst>
          </p:cNvPr>
          <p:cNvSpPr>
            <a:spLocks noGrp="1"/>
          </p:cNvSpPr>
          <p:nvPr>
            <p:ph type="sldNum" sz="quarter" idx="11"/>
          </p:nvPr>
        </p:nvSpPr>
        <p:spPr/>
        <p:txBody>
          <a:bodyPr/>
          <a:lstStyle/>
          <a:p>
            <a:pPr>
              <a:defRPr/>
            </a:pPr>
            <a:fld id="{5A574AF9-54B2-4954-A529-1353457F4588}" type="slidenum">
              <a:rPr lang="de-DE" smtClean="0"/>
              <a:pPr>
                <a:defRPr/>
              </a:pPr>
              <a:t>16</a:t>
            </a:fld>
            <a:endParaRPr lang="de-DE"/>
          </a:p>
        </p:txBody>
      </p:sp>
      <p:pic>
        <p:nvPicPr>
          <p:cNvPr id="5" name="Picture 4">
            <a:extLst>
              <a:ext uri="{FF2B5EF4-FFF2-40B4-BE49-F238E27FC236}">
                <a16:creationId xmlns:a16="http://schemas.microsoft.com/office/drawing/2014/main" id="{7C86B1FA-03C8-9842-95E6-321D33D60112}"/>
              </a:ext>
            </a:extLst>
          </p:cNvPr>
          <p:cNvPicPr>
            <a:picLocks noChangeAspect="1"/>
          </p:cNvPicPr>
          <p:nvPr/>
        </p:nvPicPr>
        <p:blipFill>
          <a:blip r:embed="rId2"/>
          <a:stretch>
            <a:fillRect/>
          </a:stretch>
        </p:blipFill>
        <p:spPr>
          <a:xfrm>
            <a:off x="698500" y="1318440"/>
            <a:ext cx="5980748" cy="4089400"/>
          </a:xfrm>
          <a:prstGeom prst="rect">
            <a:avLst/>
          </a:prstGeom>
        </p:spPr>
      </p:pic>
      <p:pic>
        <p:nvPicPr>
          <p:cNvPr id="6" name="Picture 5">
            <a:extLst>
              <a:ext uri="{FF2B5EF4-FFF2-40B4-BE49-F238E27FC236}">
                <a16:creationId xmlns:a16="http://schemas.microsoft.com/office/drawing/2014/main" id="{A2FB0440-301C-1D4B-A536-DB959FDB8C9C}"/>
              </a:ext>
            </a:extLst>
          </p:cNvPr>
          <p:cNvPicPr>
            <a:picLocks noChangeAspect="1"/>
          </p:cNvPicPr>
          <p:nvPr/>
        </p:nvPicPr>
        <p:blipFill>
          <a:blip r:embed="rId3"/>
          <a:stretch>
            <a:fillRect/>
          </a:stretch>
        </p:blipFill>
        <p:spPr>
          <a:xfrm>
            <a:off x="610077" y="5365768"/>
            <a:ext cx="6870223" cy="1900800"/>
          </a:xfrm>
          <a:prstGeom prst="rect">
            <a:avLst/>
          </a:prstGeom>
        </p:spPr>
      </p:pic>
    </p:spTree>
    <p:extLst>
      <p:ext uri="{BB962C8B-B14F-4D97-AF65-F5344CB8AC3E}">
        <p14:creationId xmlns:p14="http://schemas.microsoft.com/office/powerpoint/2010/main" val="4151022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5122-37EE-CC4B-BDE2-50036CF9C097}"/>
              </a:ext>
            </a:extLst>
          </p:cNvPr>
          <p:cNvSpPr>
            <a:spLocks noGrp="1"/>
          </p:cNvSpPr>
          <p:nvPr>
            <p:ph type="title"/>
          </p:nvPr>
        </p:nvSpPr>
        <p:spPr>
          <a:xfrm rot="10800000" flipV="1">
            <a:off x="8293539" y="3780631"/>
            <a:ext cx="2158561" cy="198501"/>
          </a:xfrm>
        </p:spPr>
        <p:txBody>
          <a:bodyPr/>
          <a:lstStyle/>
          <a:p>
            <a:pPr marL="285750" indent="-285750">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We also plot the x, y and z components of position during the evolution, against the update steps.</a:t>
            </a:r>
            <a:endParaRPr lang="en-NP" sz="1600" b="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56FE2C-0BD4-D742-80E8-F80DD759D390}"/>
              </a:ext>
            </a:extLst>
          </p:cNvPr>
          <p:cNvPicPr>
            <a:picLocks noGrp="1" noChangeAspect="1"/>
          </p:cNvPicPr>
          <p:nvPr>
            <p:ph idx="1"/>
          </p:nvPr>
        </p:nvPicPr>
        <p:blipFill>
          <a:blip r:embed="rId2"/>
          <a:stretch>
            <a:fillRect/>
          </a:stretch>
        </p:blipFill>
        <p:spPr>
          <a:xfrm>
            <a:off x="37414" y="1647031"/>
            <a:ext cx="8185631" cy="4953000"/>
          </a:xfrm>
          <a:prstGeom prst="rect">
            <a:avLst/>
          </a:prstGeom>
        </p:spPr>
      </p:pic>
      <p:sp>
        <p:nvSpPr>
          <p:cNvPr id="4" name="Slide Number Placeholder 3">
            <a:extLst>
              <a:ext uri="{FF2B5EF4-FFF2-40B4-BE49-F238E27FC236}">
                <a16:creationId xmlns:a16="http://schemas.microsoft.com/office/drawing/2014/main" id="{ED4BFF1C-10CB-CA40-A1DE-E620481067B2}"/>
              </a:ext>
            </a:extLst>
          </p:cNvPr>
          <p:cNvSpPr>
            <a:spLocks noGrp="1"/>
          </p:cNvSpPr>
          <p:nvPr>
            <p:ph type="sldNum" sz="quarter" idx="11"/>
          </p:nvPr>
        </p:nvSpPr>
        <p:spPr/>
        <p:txBody>
          <a:bodyPr/>
          <a:lstStyle/>
          <a:p>
            <a:pPr>
              <a:defRPr/>
            </a:pPr>
            <a:fld id="{5A574AF9-54B2-4954-A529-1353457F4588}" type="slidenum">
              <a:rPr lang="de-DE" smtClean="0"/>
              <a:pPr>
                <a:defRPr/>
              </a:pPr>
              <a:t>17</a:t>
            </a:fld>
            <a:endParaRPr lang="de-DE"/>
          </a:p>
        </p:txBody>
      </p:sp>
    </p:spTree>
    <p:extLst>
      <p:ext uri="{BB962C8B-B14F-4D97-AF65-F5344CB8AC3E}">
        <p14:creationId xmlns:p14="http://schemas.microsoft.com/office/powerpoint/2010/main" val="3628114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C98673-ACE6-CA4C-B512-3B460ED48CF7}"/>
              </a:ext>
            </a:extLst>
          </p:cNvPr>
          <p:cNvPicPr>
            <a:picLocks noGrp="1" noChangeAspect="1"/>
          </p:cNvPicPr>
          <p:nvPr>
            <p:ph idx="1"/>
          </p:nvPr>
        </p:nvPicPr>
        <p:blipFill>
          <a:blip r:embed="rId2"/>
          <a:stretch>
            <a:fillRect/>
          </a:stretch>
        </p:blipFill>
        <p:spPr>
          <a:xfrm>
            <a:off x="1841500" y="1249257"/>
            <a:ext cx="7206069" cy="5800831"/>
          </a:xfrm>
          <a:prstGeom prst="rect">
            <a:avLst/>
          </a:prstGeom>
        </p:spPr>
      </p:pic>
      <p:sp>
        <p:nvSpPr>
          <p:cNvPr id="4" name="Slide Number Placeholder 3">
            <a:extLst>
              <a:ext uri="{FF2B5EF4-FFF2-40B4-BE49-F238E27FC236}">
                <a16:creationId xmlns:a16="http://schemas.microsoft.com/office/drawing/2014/main" id="{AFC82A1D-1797-3942-BB8F-8F169109B5B6}"/>
              </a:ext>
            </a:extLst>
          </p:cNvPr>
          <p:cNvSpPr>
            <a:spLocks noGrp="1"/>
          </p:cNvSpPr>
          <p:nvPr>
            <p:ph type="sldNum" sz="quarter" idx="11"/>
          </p:nvPr>
        </p:nvSpPr>
        <p:spPr/>
        <p:txBody>
          <a:bodyPr/>
          <a:lstStyle/>
          <a:p>
            <a:pPr>
              <a:defRPr/>
            </a:pPr>
            <a:fld id="{5A574AF9-54B2-4954-A529-1353457F4588}" type="slidenum">
              <a:rPr lang="de-DE" smtClean="0"/>
              <a:pPr>
                <a:defRPr/>
              </a:pPr>
              <a:t>18</a:t>
            </a:fld>
            <a:endParaRPr lang="de-DE"/>
          </a:p>
        </p:txBody>
      </p:sp>
      <p:sp>
        <p:nvSpPr>
          <p:cNvPr id="2" name="TextBox 1"/>
          <p:cNvSpPr txBox="1"/>
          <p:nvPr/>
        </p:nvSpPr>
        <p:spPr>
          <a:xfrm>
            <a:off x="546100" y="656431"/>
            <a:ext cx="3860352" cy="427746"/>
          </a:xfrm>
          <a:prstGeom prst="rect">
            <a:avLst/>
          </a:prstGeom>
          <a:noFill/>
        </p:spPr>
        <p:txBody>
          <a:bodyPr wrap="none" rtlCol="0">
            <a:spAutoFit/>
          </a:bodyPr>
          <a:lstStyle/>
          <a:p>
            <a:r>
              <a:rPr lang="en-US" sz="2000" b="1" i="0" u="none" dirty="0" smtClean="0"/>
              <a:t>Position and components plot</a:t>
            </a:r>
            <a:endParaRPr lang="en-US" sz="2000" b="1" i="0" u="none" dirty="0"/>
          </a:p>
        </p:txBody>
      </p:sp>
    </p:spTree>
    <p:extLst>
      <p:ext uri="{BB962C8B-B14F-4D97-AF65-F5344CB8AC3E}">
        <p14:creationId xmlns:p14="http://schemas.microsoft.com/office/powerpoint/2010/main" val="4001663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AC4-82D1-6E4D-B8E4-48288AEEC2E8}"/>
              </a:ext>
            </a:extLst>
          </p:cNvPr>
          <p:cNvSpPr>
            <a:spLocks noGrp="1"/>
          </p:cNvSpPr>
          <p:nvPr>
            <p:ph type="title"/>
          </p:nvPr>
        </p:nvSpPr>
        <p:spPr>
          <a:xfrm rot="10800000" flipV="1">
            <a:off x="7420372" y="3579018"/>
            <a:ext cx="2498328" cy="49213"/>
          </a:xfrm>
        </p:spPr>
        <p:txBody>
          <a:bodyPr/>
          <a:lstStyle/>
          <a:p>
            <a:r>
              <a:rPr lang="en-US" sz="1600" b="0" dirty="0">
                <a:latin typeface="Times New Roman" panose="02020603050405020304" pitchFamily="18" charset="0"/>
                <a:cs typeface="Times New Roman" panose="02020603050405020304" pitchFamily="18" charset="0"/>
              </a:rPr>
              <a:t>Animations have been generated for all plots and they help us understand these update histories better. Animations were generated using the following parts of the program.</a:t>
            </a:r>
            <a:endParaRPr lang="en-NP" sz="1600" b="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47E7383-A955-124F-91BD-B20CFB778B52}"/>
              </a:ext>
            </a:extLst>
          </p:cNvPr>
          <p:cNvPicPr>
            <a:picLocks noGrp="1" noChangeAspect="1"/>
          </p:cNvPicPr>
          <p:nvPr>
            <p:ph idx="1"/>
          </p:nvPr>
        </p:nvPicPr>
        <p:blipFill>
          <a:blip r:embed="rId2"/>
          <a:stretch>
            <a:fillRect/>
          </a:stretch>
        </p:blipFill>
        <p:spPr>
          <a:xfrm>
            <a:off x="774700" y="1418431"/>
            <a:ext cx="6477000" cy="5794017"/>
          </a:xfrm>
          <a:prstGeom prst="rect">
            <a:avLst/>
          </a:prstGeom>
        </p:spPr>
      </p:pic>
      <p:sp>
        <p:nvSpPr>
          <p:cNvPr id="4" name="Slide Number Placeholder 3">
            <a:extLst>
              <a:ext uri="{FF2B5EF4-FFF2-40B4-BE49-F238E27FC236}">
                <a16:creationId xmlns:a16="http://schemas.microsoft.com/office/drawing/2014/main" id="{D57C4D57-E5DA-6A4D-94C2-CF939B2943EF}"/>
              </a:ext>
            </a:extLst>
          </p:cNvPr>
          <p:cNvSpPr>
            <a:spLocks noGrp="1"/>
          </p:cNvSpPr>
          <p:nvPr>
            <p:ph type="sldNum" sz="quarter" idx="11"/>
          </p:nvPr>
        </p:nvSpPr>
        <p:spPr/>
        <p:txBody>
          <a:bodyPr/>
          <a:lstStyle/>
          <a:p>
            <a:pPr>
              <a:defRPr/>
            </a:pPr>
            <a:fld id="{5A574AF9-54B2-4954-A529-1353457F4588}" type="slidenum">
              <a:rPr lang="de-DE" smtClean="0"/>
              <a:pPr>
                <a:defRPr/>
              </a:pPr>
              <a:t>19</a:t>
            </a:fld>
            <a:endParaRPr lang="de-DE"/>
          </a:p>
        </p:txBody>
      </p:sp>
      <p:sp>
        <p:nvSpPr>
          <p:cNvPr id="3" name="TextBox 2"/>
          <p:cNvSpPr txBox="1"/>
          <p:nvPr/>
        </p:nvSpPr>
        <p:spPr>
          <a:xfrm>
            <a:off x="658482" y="656431"/>
            <a:ext cx="2533066" cy="427746"/>
          </a:xfrm>
          <a:prstGeom prst="rect">
            <a:avLst/>
          </a:prstGeom>
          <a:noFill/>
        </p:spPr>
        <p:txBody>
          <a:bodyPr wrap="none" rtlCol="0">
            <a:spAutoFit/>
          </a:bodyPr>
          <a:lstStyle/>
          <a:p>
            <a:r>
              <a:rPr lang="en-US" sz="2000" b="1" i="0" u="none" dirty="0" smtClean="0"/>
              <a:t>Animation for plots</a:t>
            </a:r>
            <a:endParaRPr lang="en-US" sz="2000" b="1" i="0" u="none" dirty="0"/>
          </a:p>
        </p:txBody>
      </p:sp>
    </p:spTree>
    <p:extLst>
      <p:ext uri="{BB962C8B-B14F-4D97-AF65-F5344CB8AC3E}">
        <p14:creationId xmlns:p14="http://schemas.microsoft.com/office/powerpoint/2010/main" val="3863758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Status</a:t>
            </a:r>
            <a:endParaRPr lang="en-US" dirty="0"/>
          </a:p>
        </p:txBody>
      </p:sp>
      <p:sp>
        <p:nvSpPr>
          <p:cNvPr id="3" name="Content Placeholder 2"/>
          <p:cNvSpPr>
            <a:spLocks noGrp="1"/>
          </p:cNvSpPr>
          <p:nvPr>
            <p:ph idx="1"/>
          </p:nvPr>
        </p:nvSpPr>
        <p:spPr>
          <a:xfrm>
            <a:off x="1243013" y="1484314"/>
            <a:ext cx="4027487" cy="1762917"/>
          </a:xfrm>
        </p:spPr>
        <p:txBody>
          <a:bodyPr/>
          <a:lstStyle/>
          <a:p>
            <a:pPr marL="0" indent="0" algn="ctr">
              <a:buNone/>
            </a:pPr>
            <a:r>
              <a:rPr lang="en-US" sz="2400" b="1" i="1" u="sng" kern="1200" dirty="0" smtClean="0">
                <a:latin typeface="Arial" charset="0"/>
                <a:cs typeface="Arial" charset="0"/>
              </a:rPr>
              <a:t>Review </a:t>
            </a:r>
            <a:r>
              <a:rPr lang="en-US" sz="2400" b="1" i="1" u="sng" kern="1200" dirty="0">
                <a:latin typeface="Arial" charset="0"/>
                <a:cs typeface="Arial" charset="0"/>
              </a:rPr>
              <a:t>I</a:t>
            </a:r>
          </a:p>
          <a:p>
            <a:r>
              <a:rPr lang="en-US" sz="1600" i="1" kern="1200" dirty="0">
                <a:latin typeface="Arial" charset="0"/>
                <a:cs typeface="Arial" charset="0"/>
              </a:rPr>
              <a:t>Studied Plasma </a:t>
            </a:r>
            <a:r>
              <a:rPr lang="en-US" sz="1600" i="1" kern="1200" dirty="0" smtClean="0">
                <a:latin typeface="Arial" charset="0"/>
                <a:cs typeface="Arial" charset="0"/>
              </a:rPr>
              <a:t>physics</a:t>
            </a:r>
          </a:p>
          <a:p>
            <a:r>
              <a:rPr lang="en-US" sz="1600" i="1" kern="1200" dirty="0" smtClean="0">
                <a:latin typeface="Arial" charset="0"/>
                <a:cs typeface="Arial" charset="0"/>
              </a:rPr>
              <a:t>Set up the Problem </a:t>
            </a:r>
          </a:p>
          <a:p>
            <a:r>
              <a:rPr lang="en-US" sz="1600" i="1" kern="1200" dirty="0" smtClean="0">
                <a:latin typeface="Arial" charset="0"/>
                <a:cs typeface="Arial" charset="0"/>
              </a:rPr>
              <a:t>Set </a:t>
            </a:r>
            <a:r>
              <a:rPr lang="en-US" sz="1600" i="1" kern="1200" dirty="0">
                <a:latin typeface="Arial" charset="0"/>
                <a:cs typeface="Arial" charset="0"/>
              </a:rPr>
              <a:t>up the algorithm </a:t>
            </a:r>
            <a:endParaRPr lang="en-US" sz="1600" i="1" kern="1200" dirty="0" smtClean="0">
              <a:latin typeface="Arial" charset="0"/>
              <a:cs typeface="Arial" charset="0"/>
            </a:endParaRPr>
          </a:p>
          <a:p>
            <a:endParaRPr lang="en-US" sz="1600" i="1" kern="1200" dirty="0">
              <a:latin typeface="Arial" charset="0"/>
              <a:cs typeface="Arial" charset="0"/>
            </a:endParaRP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2</a:t>
            </a:fld>
            <a:endParaRPr lang="de-DE"/>
          </a:p>
        </p:txBody>
      </p:sp>
      <p:sp>
        <p:nvSpPr>
          <p:cNvPr id="5" name="TextBox 4"/>
          <p:cNvSpPr txBox="1"/>
          <p:nvPr/>
        </p:nvSpPr>
        <p:spPr>
          <a:xfrm>
            <a:off x="6702134" y="1570831"/>
            <a:ext cx="3576929" cy="3194721"/>
          </a:xfrm>
          <a:prstGeom prst="rect">
            <a:avLst/>
          </a:prstGeom>
          <a:noFill/>
        </p:spPr>
        <p:txBody>
          <a:bodyPr wrap="square" rtlCol="0">
            <a:spAutoFit/>
          </a:bodyPr>
          <a:lstStyle/>
          <a:p>
            <a:pPr defTabSz="1042988" eaLnBrk="0" hangingPunct="0">
              <a:tabLst>
                <a:tab pos="449263" algn="l"/>
                <a:tab pos="898525" algn="l"/>
                <a:tab pos="1347788" algn="l"/>
                <a:tab pos="1797050" algn="l"/>
              </a:tabLst>
            </a:pPr>
            <a:r>
              <a:rPr lang="en-US" sz="2400" b="1" dirty="0"/>
              <a:t>Review II:</a:t>
            </a:r>
          </a:p>
          <a:p>
            <a:pPr marL="285750" indent="-285750" algn="l">
              <a:buFont typeface="Arial" panose="020B0604020202020204" pitchFamily="34" charset="0"/>
              <a:buChar char="•"/>
            </a:pPr>
            <a:r>
              <a:rPr lang="en-US" u="none" dirty="0" smtClean="0"/>
              <a:t>Running Plasma Simulation</a:t>
            </a:r>
          </a:p>
          <a:p>
            <a:pPr marL="285750" indent="-285750" algn="l">
              <a:buFont typeface="Arial" panose="020B0604020202020204" pitchFamily="34" charset="0"/>
              <a:buChar char="•"/>
            </a:pPr>
            <a:r>
              <a:rPr lang="en-US" u="none" dirty="0" smtClean="0"/>
              <a:t>Checks:</a:t>
            </a:r>
          </a:p>
          <a:p>
            <a:pPr algn="l"/>
            <a:r>
              <a:rPr lang="en-US" u="none" dirty="0" smtClean="0"/>
              <a:t>	Sampling check</a:t>
            </a:r>
            <a:br>
              <a:rPr lang="en-US" u="none" dirty="0" smtClean="0"/>
            </a:br>
            <a:r>
              <a:rPr lang="en-US" u="none" dirty="0" smtClean="0"/>
              <a:t>	Update check</a:t>
            </a:r>
          </a:p>
          <a:p>
            <a:pPr marL="285750" indent="-285750" algn="l">
              <a:buFont typeface="Arial" panose="020B0604020202020204" pitchFamily="34" charset="0"/>
              <a:buChar char="•"/>
            </a:pPr>
            <a:r>
              <a:rPr lang="en-US" u="none" dirty="0" smtClean="0"/>
              <a:t>Study 1</a:t>
            </a:r>
            <a:br>
              <a:rPr lang="en-US" u="none" dirty="0" smtClean="0"/>
            </a:br>
            <a:r>
              <a:rPr lang="en-US" u="none" dirty="0" smtClean="0"/>
              <a:t>  	Varying Electric Field</a:t>
            </a:r>
            <a:br>
              <a:rPr lang="en-US" u="none" dirty="0" smtClean="0"/>
            </a:br>
            <a:r>
              <a:rPr lang="en-US" u="none" dirty="0" smtClean="0"/>
              <a:t>	Constant Magnetic Field</a:t>
            </a:r>
            <a:br>
              <a:rPr lang="en-US" u="none" dirty="0" smtClean="0"/>
            </a:br>
            <a:r>
              <a:rPr lang="en-US" u="none" dirty="0" smtClean="0"/>
              <a:t>	Plots and Animations</a:t>
            </a:r>
            <a:br>
              <a:rPr lang="en-US" u="none" dirty="0" smtClean="0"/>
            </a:br>
            <a:endParaRPr lang="en-US" u="none" dirty="0"/>
          </a:p>
        </p:txBody>
      </p:sp>
      <p:sp>
        <p:nvSpPr>
          <p:cNvPr id="6" name="TextBox 5"/>
          <p:cNvSpPr txBox="1"/>
          <p:nvPr/>
        </p:nvSpPr>
        <p:spPr>
          <a:xfrm>
            <a:off x="1003300" y="4466431"/>
            <a:ext cx="8848576" cy="2308324"/>
          </a:xfrm>
          <a:prstGeom prst="rect">
            <a:avLst/>
          </a:prstGeom>
          <a:noFill/>
        </p:spPr>
        <p:txBody>
          <a:bodyPr wrap="square" rtlCol="0">
            <a:spAutoFit/>
          </a:bodyPr>
          <a:lstStyle/>
          <a:p>
            <a:pPr defTabSz="1042988" eaLnBrk="0" hangingPunct="0">
              <a:tabLst>
                <a:tab pos="449263" algn="l"/>
                <a:tab pos="898525" algn="l"/>
                <a:tab pos="1347788" algn="l"/>
                <a:tab pos="1797050" algn="l"/>
              </a:tabLst>
            </a:pPr>
            <a:r>
              <a:rPr lang="en-US" sz="2400" b="1" dirty="0"/>
              <a:t>Review III</a:t>
            </a:r>
          </a:p>
          <a:p>
            <a:pPr marL="285750" indent="-285750" algn="l">
              <a:buFont typeface="Arial" panose="020B0604020202020204" pitchFamily="34" charset="0"/>
              <a:buChar char="•"/>
            </a:pPr>
            <a:r>
              <a:rPr lang="en-US" u="none" dirty="0" smtClean="0"/>
              <a:t>Study 2</a:t>
            </a:r>
            <a:r>
              <a:rPr lang="en-US" dirty="0" smtClean="0"/>
              <a:t/>
            </a:r>
            <a:br>
              <a:rPr lang="en-US" dirty="0" smtClean="0"/>
            </a:br>
            <a:r>
              <a:rPr lang="en-US" u="none" dirty="0"/>
              <a:t>	</a:t>
            </a:r>
            <a:r>
              <a:rPr lang="en-US" u="none" dirty="0" smtClean="0"/>
              <a:t>Parabolic Density Function</a:t>
            </a:r>
            <a:br>
              <a:rPr lang="en-US" u="none" dirty="0" smtClean="0"/>
            </a:br>
            <a:r>
              <a:rPr lang="en-US" u="none" dirty="0" smtClean="0"/>
              <a:t>	Radial Electric Field Configuration (</a:t>
            </a:r>
            <a:r>
              <a:rPr lang="en-US" u="none" dirty="0" err="1" smtClean="0"/>
              <a:t>Mimicing</a:t>
            </a:r>
            <a:r>
              <a:rPr lang="en-US" u="none" dirty="0" smtClean="0"/>
              <a:t> an Electrode)</a:t>
            </a:r>
            <a:br>
              <a:rPr lang="en-US" u="none" dirty="0" smtClean="0"/>
            </a:br>
            <a:r>
              <a:rPr lang="en-US" u="none" dirty="0" smtClean="0"/>
              <a:t>	Helmholtz coil magnetic field configuration /</a:t>
            </a:r>
            <a:br>
              <a:rPr lang="en-US" u="none" dirty="0" smtClean="0"/>
            </a:br>
            <a:r>
              <a:rPr lang="en-US" u="none" dirty="0" smtClean="0"/>
              <a:t>	</a:t>
            </a:r>
            <a:r>
              <a:rPr lang="en-US" u="none" dirty="0"/>
              <a:t>Magnetic Mirror </a:t>
            </a:r>
            <a:r>
              <a:rPr lang="en-US" u="none" dirty="0" smtClean="0"/>
              <a:t>configuration(</a:t>
            </a:r>
            <a:r>
              <a:rPr lang="en-US" u="none" dirty="0"/>
              <a:t>parabolic B along z-axis configuration for </a:t>
            </a:r>
            <a:r>
              <a:rPr lang="en-US" u="none" dirty="0" smtClean="0"/>
              <a:t>∇ B || B)</a:t>
            </a:r>
            <a:br>
              <a:rPr lang="en-US" u="none" dirty="0" smtClean="0"/>
            </a:br>
            <a:r>
              <a:rPr lang="en-US" u="none" dirty="0" smtClean="0"/>
              <a:t>	Plots and Animations</a:t>
            </a:r>
            <a:endParaRPr lang="en-US" dirty="0"/>
          </a:p>
        </p:txBody>
      </p:sp>
    </p:spTree>
    <p:extLst>
      <p:ext uri="{BB962C8B-B14F-4D97-AF65-F5344CB8AC3E}">
        <p14:creationId xmlns:p14="http://schemas.microsoft.com/office/powerpoint/2010/main" val="2797861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6919BC-11E0-CF45-B3D5-3CF6A2E86FC5}"/>
              </a:ext>
            </a:extLst>
          </p:cNvPr>
          <p:cNvPicPr>
            <a:picLocks noGrp="1" noChangeAspect="1"/>
          </p:cNvPicPr>
          <p:nvPr>
            <p:ph idx="1"/>
          </p:nvPr>
        </p:nvPicPr>
        <p:blipFill>
          <a:blip r:embed="rId2"/>
          <a:stretch>
            <a:fillRect/>
          </a:stretch>
        </p:blipFill>
        <p:spPr>
          <a:xfrm>
            <a:off x="850900" y="1342231"/>
            <a:ext cx="5791200" cy="5818326"/>
          </a:xfrm>
          <a:prstGeom prst="rect">
            <a:avLst/>
          </a:prstGeom>
        </p:spPr>
      </p:pic>
      <p:sp>
        <p:nvSpPr>
          <p:cNvPr id="4" name="Slide Number Placeholder 3">
            <a:extLst>
              <a:ext uri="{FF2B5EF4-FFF2-40B4-BE49-F238E27FC236}">
                <a16:creationId xmlns:a16="http://schemas.microsoft.com/office/drawing/2014/main" id="{E613110F-678A-E94A-9E71-466CDEF6E837}"/>
              </a:ext>
            </a:extLst>
          </p:cNvPr>
          <p:cNvSpPr>
            <a:spLocks noGrp="1"/>
          </p:cNvSpPr>
          <p:nvPr>
            <p:ph type="sldNum" sz="quarter" idx="11"/>
          </p:nvPr>
        </p:nvSpPr>
        <p:spPr/>
        <p:txBody>
          <a:bodyPr/>
          <a:lstStyle/>
          <a:p>
            <a:pPr>
              <a:defRPr/>
            </a:pPr>
            <a:fld id="{5A574AF9-54B2-4954-A529-1353457F4588}" type="slidenum">
              <a:rPr lang="de-DE" smtClean="0"/>
              <a:pPr>
                <a:defRPr/>
              </a:pPr>
              <a:t>20</a:t>
            </a:fld>
            <a:endParaRPr lang="de-DE"/>
          </a:p>
        </p:txBody>
      </p:sp>
    </p:spTree>
    <p:extLst>
      <p:ext uri="{BB962C8B-B14F-4D97-AF65-F5344CB8AC3E}">
        <p14:creationId xmlns:p14="http://schemas.microsoft.com/office/powerpoint/2010/main" val="4269055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723F-6F73-CA4B-A063-900E5A4C3612}"/>
              </a:ext>
            </a:extLst>
          </p:cNvPr>
          <p:cNvSpPr>
            <a:spLocks noGrp="1"/>
          </p:cNvSpPr>
          <p:nvPr>
            <p:ph type="title"/>
          </p:nvPr>
        </p:nvSpPr>
        <p:spPr/>
        <p:txBody>
          <a:bodyPr/>
          <a:lstStyle/>
          <a:p>
            <a:r>
              <a:rPr lang="en-US" dirty="0"/>
              <a:t>Running the animation generation.</a:t>
            </a:r>
            <a:endParaRPr lang="en-NP" dirty="0"/>
          </a:p>
        </p:txBody>
      </p:sp>
      <p:pic>
        <p:nvPicPr>
          <p:cNvPr id="5" name="Content Placeholder 4">
            <a:extLst>
              <a:ext uri="{FF2B5EF4-FFF2-40B4-BE49-F238E27FC236}">
                <a16:creationId xmlns:a16="http://schemas.microsoft.com/office/drawing/2014/main" id="{E307F3E5-ECAA-E946-9174-8C7318C994E2}"/>
              </a:ext>
            </a:extLst>
          </p:cNvPr>
          <p:cNvPicPr>
            <a:picLocks noGrp="1" noChangeAspect="1"/>
          </p:cNvPicPr>
          <p:nvPr>
            <p:ph idx="1"/>
          </p:nvPr>
        </p:nvPicPr>
        <p:blipFill>
          <a:blip r:embed="rId2"/>
          <a:stretch>
            <a:fillRect/>
          </a:stretch>
        </p:blipFill>
        <p:spPr>
          <a:xfrm>
            <a:off x="927100" y="1342231"/>
            <a:ext cx="5537200" cy="1295400"/>
          </a:xfrm>
          <a:prstGeom prst="rect">
            <a:avLst/>
          </a:prstGeom>
        </p:spPr>
      </p:pic>
      <p:sp>
        <p:nvSpPr>
          <p:cNvPr id="4" name="Slide Number Placeholder 3">
            <a:extLst>
              <a:ext uri="{FF2B5EF4-FFF2-40B4-BE49-F238E27FC236}">
                <a16:creationId xmlns:a16="http://schemas.microsoft.com/office/drawing/2014/main" id="{C1FF083B-08E1-0D48-840B-2BD470404F78}"/>
              </a:ext>
            </a:extLst>
          </p:cNvPr>
          <p:cNvSpPr>
            <a:spLocks noGrp="1"/>
          </p:cNvSpPr>
          <p:nvPr>
            <p:ph type="sldNum" sz="quarter" idx="11"/>
          </p:nvPr>
        </p:nvSpPr>
        <p:spPr/>
        <p:txBody>
          <a:bodyPr/>
          <a:lstStyle/>
          <a:p>
            <a:pPr>
              <a:defRPr/>
            </a:pPr>
            <a:fld id="{5A574AF9-54B2-4954-A529-1353457F4588}" type="slidenum">
              <a:rPr lang="de-DE" smtClean="0"/>
              <a:pPr>
                <a:defRPr/>
              </a:pPr>
              <a:t>21</a:t>
            </a:fld>
            <a:endParaRPr lang="de-DE"/>
          </a:p>
        </p:txBody>
      </p:sp>
      <p:pic>
        <p:nvPicPr>
          <p:cNvPr id="6" name="Picture 5">
            <a:extLst>
              <a:ext uri="{FF2B5EF4-FFF2-40B4-BE49-F238E27FC236}">
                <a16:creationId xmlns:a16="http://schemas.microsoft.com/office/drawing/2014/main" id="{7B236291-AAAC-0E42-9838-9B0FD6EC939E}"/>
              </a:ext>
            </a:extLst>
          </p:cNvPr>
          <p:cNvPicPr>
            <a:picLocks noChangeAspect="1"/>
          </p:cNvPicPr>
          <p:nvPr/>
        </p:nvPicPr>
        <p:blipFill>
          <a:blip r:embed="rId3"/>
          <a:stretch>
            <a:fillRect/>
          </a:stretch>
        </p:blipFill>
        <p:spPr>
          <a:xfrm>
            <a:off x="774700" y="2546940"/>
            <a:ext cx="5689600" cy="4753384"/>
          </a:xfrm>
          <a:prstGeom prst="rect">
            <a:avLst/>
          </a:prstGeom>
        </p:spPr>
      </p:pic>
    </p:spTree>
    <p:extLst>
      <p:ext uri="{BB962C8B-B14F-4D97-AF65-F5344CB8AC3E}">
        <p14:creationId xmlns:p14="http://schemas.microsoft.com/office/powerpoint/2010/main" val="2691203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6AB85D-714B-924C-9440-470D3127E938}"/>
              </a:ext>
            </a:extLst>
          </p:cNvPr>
          <p:cNvPicPr>
            <a:picLocks noGrp="1" noChangeAspect="1"/>
          </p:cNvPicPr>
          <p:nvPr>
            <p:ph idx="1"/>
          </p:nvPr>
        </p:nvPicPr>
        <p:blipFill>
          <a:blip r:embed="rId2"/>
          <a:stretch>
            <a:fillRect/>
          </a:stretch>
        </p:blipFill>
        <p:spPr>
          <a:xfrm>
            <a:off x="902602" y="1494631"/>
            <a:ext cx="9036050" cy="1805061"/>
          </a:xfrm>
          <a:prstGeom prst="rect">
            <a:avLst/>
          </a:prstGeom>
        </p:spPr>
      </p:pic>
      <p:sp>
        <p:nvSpPr>
          <p:cNvPr id="4" name="Slide Number Placeholder 3">
            <a:extLst>
              <a:ext uri="{FF2B5EF4-FFF2-40B4-BE49-F238E27FC236}">
                <a16:creationId xmlns:a16="http://schemas.microsoft.com/office/drawing/2014/main" id="{8FC8AFCD-F936-AE4E-855D-9C8E6F1463EE}"/>
              </a:ext>
            </a:extLst>
          </p:cNvPr>
          <p:cNvSpPr>
            <a:spLocks noGrp="1"/>
          </p:cNvSpPr>
          <p:nvPr>
            <p:ph type="sldNum" sz="quarter" idx="11"/>
          </p:nvPr>
        </p:nvSpPr>
        <p:spPr/>
        <p:txBody>
          <a:bodyPr/>
          <a:lstStyle/>
          <a:p>
            <a:pPr>
              <a:defRPr/>
            </a:pPr>
            <a:fld id="{5A574AF9-54B2-4954-A529-1353457F4588}" type="slidenum">
              <a:rPr lang="de-DE" smtClean="0"/>
              <a:pPr>
                <a:defRPr/>
              </a:pPr>
              <a:t>22</a:t>
            </a:fld>
            <a:endParaRPr lang="de-DE"/>
          </a:p>
        </p:txBody>
      </p:sp>
      <p:pic>
        <p:nvPicPr>
          <p:cNvPr id="6" name="Picture 5">
            <a:extLst>
              <a:ext uri="{FF2B5EF4-FFF2-40B4-BE49-F238E27FC236}">
                <a16:creationId xmlns:a16="http://schemas.microsoft.com/office/drawing/2014/main" id="{B0AE7E0D-175B-584F-B492-47227D003102}"/>
              </a:ext>
            </a:extLst>
          </p:cNvPr>
          <p:cNvPicPr>
            <a:picLocks noChangeAspect="1"/>
          </p:cNvPicPr>
          <p:nvPr/>
        </p:nvPicPr>
        <p:blipFill>
          <a:blip r:embed="rId3"/>
          <a:stretch>
            <a:fillRect/>
          </a:stretch>
        </p:blipFill>
        <p:spPr>
          <a:xfrm>
            <a:off x="902602" y="3261112"/>
            <a:ext cx="8039100" cy="3454400"/>
          </a:xfrm>
          <a:prstGeom prst="rect">
            <a:avLst/>
          </a:prstGeom>
        </p:spPr>
      </p:pic>
    </p:spTree>
    <p:extLst>
      <p:ext uri="{BB962C8B-B14F-4D97-AF65-F5344CB8AC3E}">
        <p14:creationId xmlns:p14="http://schemas.microsoft.com/office/powerpoint/2010/main" val="3432331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a:t>
            </a:r>
            <a:r>
              <a:rPr lang="en-US" dirty="0" smtClean="0"/>
              <a:t>animation</a:t>
            </a:r>
            <a:endParaRPr lang="en-US" dirty="0"/>
          </a:p>
        </p:txBody>
      </p:sp>
      <p:pic>
        <p:nvPicPr>
          <p:cNvPr id="5" name="ps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4700" y="1342231"/>
            <a:ext cx="8704263" cy="5800453"/>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23</a:t>
            </a:fld>
            <a:endParaRPr lang="de-DE"/>
          </a:p>
        </p:txBody>
      </p:sp>
    </p:spTree>
    <p:extLst>
      <p:ext uri="{BB962C8B-B14F-4D97-AF65-F5344CB8AC3E}">
        <p14:creationId xmlns:p14="http://schemas.microsoft.com/office/powerpoint/2010/main" val="4250554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 </a:t>
            </a:r>
            <a:r>
              <a:rPr lang="en-US" dirty="0"/>
              <a:t>animations</a:t>
            </a:r>
          </a:p>
        </p:txBody>
      </p:sp>
      <p:pic>
        <p:nvPicPr>
          <p:cNvPr id="5" name="psxy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850900" y="1951831"/>
            <a:ext cx="3659107" cy="2438400"/>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24</a:t>
            </a:fld>
            <a:endParaRPr lang="de-DE"/>
          </a:p>
        </p:txBody>
      </p:sp>
      <p:sp>
        <p:nvSpPr>
          <p:cNvPr id="6" name="Rectangle 5"/>
          <p:cNvSpPr/>
          <p:nvPr/>
        </p:nvSpPr>
        <p:spPr>
          <a:xfrm>
            <a:off x="1133191" y="1564033"/>
            <a:ext cx="2568332" cy="387798"/>
          </a:xfrm>
          <a:prstGeom prst="rect">
            <a:avLst/>
          </a:prstGeom>
        </p:spPr>
        <p:txBody>
          <a:bodyPr wrap="none">
            <a:spAutoFit/>
          </a:bodyPr>
          <a:lstStyle/>
          <a:p>
            <a:r>
              <a:rPr lang="en-US" b="1" i="0" dirty="0" smtClean="0"/>
              <a:t>Position </a:t>
            </a:r>
            <a:r>
              <a:rPr lang="en-US" b="1" i="0" dirty="0"/>
              <a:t>in </a:t>
            </a:r>
            <a:r>
              <a:rPr lang="en-US" b="1" i="0" dirty="0" smtClean="0"/>
              <a:t>x component</a:t>
            </a:r>
            <a:endParaRPr lang="en-US" b="1" i="0" dirty="0"/>
          </a:p>
        </p:txBody>
      </p:sp>
      <p:pic>
        <p:nvPicPr>
          <p:cNvPr id="7" name="psyz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32500" y="2074068"/>
            <a:ext cx="3292475" cy="2193925"/>
          </a:xfrm>
          <a:prstGeom prst="rect">
            <a:avLst/>
          </a:prstGeom>
        </p:spPr>
      </p:pic>
      <p:sp>
        <p:nvSpPr>
          <p:cNvPr id="8" name="Rectangle 7"/>
          <p:cNvSpPr/>
          <p:nvPr/>
        </p:nvSpPr>
        <p:spPr>
          <a:xfrm>
            <a:off x="6394571" y="1572764"/>
            <a:ext cx="2568332" cy="387798"/>
          </a:xfrm>
          <a:prstGeom prst="rect">
            <a:avLst/>
          </a:prstGeom>
        </p:spPr>
        <p:txBody>
          <a:bodyPr wrap="none">
            <a:spAutoFit/>
          </a:bodyPr>
          <a:lstStyle/>
          <a:p>
            <a:r>
              <a:rPr lang="en-US" b="1" i="0" dirty="0"/>
              <a:t>Position in </a:t>
            </a:r>
            <a:r>
              <a:rPr lang="en-US" b="1" i="0" dirty="0" smtClean="0"/>
              <a:t>y </a:t>
            </a:r>
            <a:r>
              <a:rPr lang="en-US" b="1" i="0" dirty="0"/>
              <a:t>component</a:t>
            </a:r>
          </a:p>
        </p:txBody>
      </p:sp>
      <p:pic>
        <p:nvPicPr>
          <p:cNvPr id="9" name="psz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676123" y="4856163"/>
            <a:ext cx="3292475" cy="2193925"/>
          </a:xfrm>
          <a:prstGeom prst="rect">
            <a:avLst/>
          </a:prstGeom>
        </p:spPr>
      </p:pic>
      <p:sp>
        <p:nvSpPr>
          <p:cNvPr id="10" name="Rectangle 9"/>
          <p:cNvSpPr/>
          <p:nvPr/>
        </p:nvSpPr>
        <p:spPr>
          <a:xfrm>
            <a:off x="4043804" y="4662264"/>
            <a:ext cx="2557111" cy="387798"/>
          </a:xfrm>
          <a:prstGeom prst="rect">
            <a:avLst/>
          </a:prstGeom>
        </p:spPr>
        <p:txBody>
          <a:bodyPr wrap="none">
            <a:spAutoFit/>
          </a:bodyPr>
          <a:lstStyle/>
          <a:p>
            <a:r>
              <a:rPr lang="en-US" b="1" i="0" dirty="0"/>
              <a:t>Position in </a:t>
            </a:r>
            <a:r>
              <a:rPr lang="en-US" b="1" i="0" dirty="0" smtClean="0"/>
              <a:t>z </a:t>
            </a:r>
            <a:r>
              <a:rPr lang="en-US" b="1" i="0" dirty="0"/>
              <a:t>component</a:t>
            </a:r>
          </a:p>
        </p:txBody>
      </p:sp>
    </p:spTree>
    <p:extLst>
      <p:ext uri="{BB962C8B-B14F-4D97-AF65-F5344CB8AC3E}">
        <p14:creationId xmlns:p14="http://schemas.microsoft.com/office/powerpoint/2010/main" val="3210201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4C27-3048-8647-A456-4CF293C723A1}"/>
              </a:ext>
            </a:extLst>
          </p:cNvPr>
          <p:cNvSpPr>
            <a:spLocks noGrp="1"/>
          </p:cNvSpPr>
          <p:nvPr>
            <p:ph type="title"/>
          </p:nvPr>
        </p:nvSpPr>
        <p:spPr>
          <a:xfrm>
            <a:off x="7480300" y="2861072"/>
            <a:ext cx="3096418" cy="560387"/>
          </a:xfrm>
        </p:spPr>
        <p:txBody>
          <a:bodyPr/>
          <a:lstStyle/>
          <a:p>
            <a:r>
              <a:rPr lang="en-US" sz="1200" dirty="0"/>
              <a:t>We also plot the velocity and components of velocity of the particle.</a:t>
            </a:r>
            <a:endParaRPr lang="en-NP" sz="1200" dirty="0"/>
          </a:p>
        </p:txBody>
      </p:sp>
      <p:pic>
        <p:nvPicPr>
          <p:cNvPr id="5" name="Content Placeholder 4">
            <a:extLst>
              <a:ext uri="{FF2B5EF4-FFF2-40B4-BE49-F238E27FC236}">
                <a16:creationId xmlns:a16="http://schemas.microsoft.com/office/drawing/2014/main" id="{66147FA3-2982-AA46-9031-9BAD83710BC8}"/>
              </a:ext>
            </a:extLst>
          </p:cNvPr>
          <p:cNvPicPr>
            <a:picLocks noGrp="1" noChangeAspect="1"/>
          </p:cNvPicPr>
          <p:nvPr>
            <p:ph idx="1"/>
          </p:nvPr>
        </p:nvPicPr>
        <p:blipFill>
          <a:blip r:embed="rId2"/>
          <a:stretch>
            <a:fillRect/>
          </a:stretch>
        </p:blipFill>
        <p:spPr>
          <a:xfrm>
            <a:off x="882328" y="1333103"/>
            <a:ext cx="6158287" cy="2070100"/>
          </a:xfrm>
          <a:prstGeom prst="rect">
            <a:avLst/>
          </a:prstGeom>
        </p:spPr>
      </p:pic>
      <p:sp>
        <p:nvSpPr>
          <p:cNvPr id="4" name="Slide Number Placeholder 3">
            <a:extLst>
              <a:ext uri="{FF2B5EF4-FFF2-40B4-BE49-F238E27FC236}">
                <a16:creationId xmlns:a16="http://schemas.microsoft.com/office/drawing/2014/main" id="{36B17D70-5277-E144-86F6-850D67F47418}"/>
              </a:ext>
            </a:extLst>
          </p:cNvPr>
          <p:cNvSpPr>
            <a:spLocks noGrp="1"/>
          </p:cNvSpPr>
          <p:nvPr>
            <p:ph type="sldNum" sz="quarter" idx="11"/>
          </p:nvPr>
        </p:nvSpPr>
        <p:spPr/>
        <p:txBody>
          <a:bodyPr/>
          <a:lstStyle/>
          <a:p>
            <a:pPr>
              <a:defRPr/>
            </a:pPr>
            <a:fld id="{5A574AF9-54B2-4954-A529-1353457F4588}" type="slidenum">
              <a:rPr lang="de-DE" smtClean="0"/>
              <a:pPr>
                <a:defRPr/>
              </a:pPr>
              <a:t>25</a:t>
            </a:fld>
            <a:endParaRPr lang="de-DE"/>
          </a:p>
        </p:txBody>
      </p:sp>
      <p:pic>
        <p:nvPicPr>
          <p:cNvPr id="6" name="Picture 5">
            <a:extLst>
              <a:ext uri="{FF2B5EF4-FFF2-40B4-BE49-F238E27FC236}">
                <a16:creationId xmlns:a16="http://schemas.microsoft.com/office/drawing/2014/main" id="{129E6382-FA82-474B-B937-11588761C2E9}"/>
              </a:ext>
            </a:extLst>
          </p:cNvPr>
          <p:cNvPicPr>
            <a:picLocks noChangeAspect="1"/>
          </p:cNvPicPr>
          <p:nvPr/>
        </p:nvPicPr>
        <p:blipFill>
          <a:blip r:embed="rId3"/>
          <a:stretch>
            <a:fillRect/>
          </a:stretch>
        </p:blipFill>
        <p:spPr>
          <a:xfrm>
            <a:off x="1003300" y="3343465"/>
            <a:ext cx="5867400" cy="4217261"/>
          </a:xfrm>
          <a:prstGeom prst="rect">
            <a:avLst/>
          </a:prstGeom>
        </p:spPr>
      </p:pic>
      <p:sp>
        <p:nvSpPr>
          <p:cNvPr id="3" name="Rectangle 2"/>
          <p:cNvSpPr/>
          <p:nvPr/>
        </p:nvSpPr>
        <p:spPr>
          <a:xfrm>
            <a:off x="866453" y="656431"/>
            <a:ext cx="4006225" cy="394210"/>
          </a:xfrm>
          <a:prstGeom prst="rect">
            <a:avLst/>
          </a:prstGeom>
        </p:spPr>
        <p:txBody>
          <a:bodyPr wrap="none">
            <a:spAutoFit/>
          </a:bodyPr>
          <a:lstStyle/>
          <a:p>
            <a:r>
              <a:rPr lang="en-US" sz="1800" b="1" i="0" u="none" dirty="0" smtClean="0"/>
              <a:t>2.3 </a:t>
            </a:r>
            <a:r>
              <a:rPr lang="en-US" sz="1800" b="1" i="0" u="none" dirty="0"/>
              <a:t>Plotting </a:t>
            </a:r>
            <a:r>
              <a:rPr lang="en-US" sz="1800" b="1" i="0" u="none" dirty="0" smtClean="0"/>
              <a:t>velocity </a:t>
            </a:r>
            <a:r>
              <a:rPr lang="en-US" sz="1800" b="1" i="0" u="none" dirty="0"/>
              <a:t>update history</a:t>
            </a:r>
          </a:p>
        </p:txBody>
      </p:sp>
    </p:spTree>
    <p:extLst>
      <p:ext uri="{BB962C8B-B14F-4D97-AF65-F5344CB8AC3E}">
        <p14:creationId xmlns:p14="http://schemas.microsoft.com/office/powerpoint/2010/main" val="2153966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DAEDC-3AA5-5146-A184-E6CB69C43795}"/>
              </a:ext>
            </a:extLst>
          </p:cNvPr>
          <p:cNvSpPr>
            <a:spLocks noGrp="1"/>
          </p:cNvSpPr>
          <p:nvPr>
            <p:ph type="title"/>
          </p:nvPr>
        </p:nvSpPr>
        <p:spPr/>
        <p:txBody>
          <a:bodyPr/>
          <a:lstStyle/>
          <a:p>
            <a:r>
              <a:rPr lang="en-US" dirty="0" smtClean="0"/>
              <a:t>Velocity </a:t>
            </a:r>
            <a:r>
              <a:rPr lang="en-US" dirty="0"/>
              <a:t>and components plot</a:t>
            </a:r>
            <a:endParaRPr lang="en-US" dirty="0"/>
          </a:p>
        </p:txBody>
      </p:sp>
      <p:pic>
        <p:nvPicPr>
          <p:cNvPr id="5" name="Content Placeholder 4">
            <a:extLst>
              <a:ext uri="{FF2B5EF4-FFF2-40B4-BE49-F238E27FC236}">
                <a16:creationId xmlns:a16="http://schemas.microsoft.com/office/drawing/2014/main" id="{4496E0E4-F1A2-1A4E-96F6-83168590485A}"/>
              </a:ext>
            </a:extLst>
          </p:cNvPr>
          <p:cNvPicPr>
            <a:picLocks noGrp="1" noChangeAspect="1"/>
          </p:cNvPicPr>
          <p:nvPr>
            <p:ph idx="1"/>
          </p:nvPr>
        </p:nvPicPr>
        <p:blipFill>
          <a:blip r:embed="rId2"/>
          <a:stretch>
            <a:fillRect/>
          </a:stretch>
        </p:blipFill>
        <p:spPr>
          <a:xfrm>
            <a:off x="1083469" y="1269421"/>
            <a:ext cx="7061200" cy="3238500"/>
          </a:xfrm>
          <a:prstGeom prst="rect">
            <a:avLst/>
          </a:prstGeom>
        </p:spPr>
      </p:pic>
      <p:sp>
        <p:nvSpPr>
          <p:cNvPr id="4" name="Slide Number Placeholder 3">
            <a:extLst>
              <a:ext uri="{FF2B5EF4-FFF2-40B4-BE49-F238E27FC236}">
                <a16:creationId xmlns:a16="http://schemas.microsoft.com/office/drawing/2014/main" id="{13D172A9-5C48-0241-8916-8B46A598234F}"/>
              </a:ext>
            </a:extLst>
          </p:cNvPr>
          <p:cNvSpPr>
            <a:spLocks noGrp="1"/>
          </p:cNvSpPr>
          <p:nvPr>
            <p:ph type="sldNum" sz="quarter" idx="11"/>
          </p:nvPr>
        </p:nvSpPr>
        <p:spPr/>
        <p:txBody>
          <a:bodyPr/>
          <a:lstStyle/>
          <a:p>
            <a:pPr>
              <a:defRPr/>
            </a:pPr>
            <a:fld id="{5A574AF9-54B2-4954-A529-1353457F4588}" type="slidenum">
              <a:rPr lang="de-DE" smtClean="0"/>
              <a:pPr>
                <a:defRPr/>
              </a:pPr>
              <a:t>26</a:t>
            </a:fld>
            <a:endParaRPr lang="de-DE"/>
          </a:p>
        </p:txBody>
      </p:sp>
      <p:pic>
        <p:nvPicPr>
          <p:cNvPr id="6" name="Picture 5">
            <a:extLst>
              <a:ext uri="{FF2B5EF4-FFF2-40B4-BE49-F238E27FC236}">
                <a16:creationId xmlns:a16="http://schemas.microsoft.com/office/drawing/2014/main" id="{E7B1177A-FF1C-0C42-937D-6C8B36C3A31F}"/>
              </a:ext>
            </a:extLst>
          </p:cNvPr>
          <p:cNvPicPr>
            <a:picLocks noChangeAspect="1"/>
          </p:cNvPicPr>
          <p:nvPr/>
        </p:nvPicPr>
        <p:blipFill>
          <a:blip r:embed="rId3"/>
          <a:stretch>
            <a:fillRect/>
          </a:stretch>
        </p:blipFill>
        <p:spPr>
          <a:xfrm>
            <a:off x="698500" y="4171950"/>
            <a:ext cx="7086600" cy="3073400"/>
          </a:xfrm>
          <a:prstGeom prst="rect">
            <a:avLst/>
          </a:prstGeom>
        </p:spPr>
      </p:pic>
    </p:spTree>
    <p:extLst>
      <p:ext uri="{BB962C8B-B14F-4D97-AF65-F5344CB8AC3E}">
        <p14:creationId xmlns:p14="http://schemas.microsoft.com/office/powerpoint/2010/main" val="567835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900" y="351631"/>
            <a:ext cx="6767512" cy="560387"/>
          </a:xfrm>
        </p:spPr>
        <p:txBody>
          <a:bodyPr/>
          <a:lstStyle/>
          <a:p>
            <a:r>
              <a:rPr lang="en-US" dirty="0" smtClean="0"/>
              <a:t>Velocity animations</a:t>
            </a:r>
            <a:endParaRPr lang="en-US" dirty="0"/>
          </a:p>
        </p:txBody>
      </p:sp>
      <p:pic>
        <p:nvPicPr>
          <p:cNvPr id="5" name="vsz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729456" y="4655616"/>
            <a:ext cx="3886200" cy="2589734"/>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27</a:t>
            </a:fld>
            <a:endParaRPr lang="de-DE"/>
          </a:p>
        </p:txBody>
      </p:sp>
      <p:sp>
        <p:nvSpPr>
          <p:cNvPr id="6" name="TextBox 5"/>
          <p:cNvSpPr txBox="1"/>
          <p:nvPr/>
        </p:nvSpPr>
        <p:spPr>
          <a:xfrm>
            <a:off x="1079500" y="4423964"/>
            <a:ext cx="2523319" cy="360612"/>
          </a:xfrm>
          <a:prstGeom prst="rect">
            <a:avLst/>
          </a:prstGeom>
          <a:noFill/>
        </p:spPr>
        <p:txBody>
          <a:bodyPr wrap="none" rtlCol="0">
            <a:spAutoFit/>
          </a:bodyPr>
          <a:lstStyle/>
          <a:p>
            <a:r>
              <a:rPr lang="en-US" b="1" i="0" dirty="0" smtClean="0"/>
              <a:t>Velocity in z component</a:t>
            </a:r>
            <a:endParaRPr lang="en-US" b="1" i="0" dirty="0"/>
          </a:p>
        </p:txBody>
      </p:sp>
      <p:pic>
        <p:nvPicPr>
          <p:cNvPr id="7" name="vsyz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08324" y="2159918"/>
            <a:ext cx="3494493" cy="2328539"/>
          </a:xfrm>
          <a:prstGeom prst="rect">
            <a:avLst/>
          </a:prstGeom>
        </p:spPr>
      </p:pic>
      <p:sp>
        <p:nvSpPr>
          <p:cNvPr id="8" name="Rectangle 7"/>
          <p:cNvSpPr/>
          <p:nvPr/>
        </p:nvSpPr>
        <p:spPr>
          <a:xfrm>
            <a:off x="6407888" y="1953815"/>
            <a:ext cx="2534541" cy="360612"/>
          </a:xfrm>
          <a:prstGeom prst="rect">
            <a:avLst/>
          </a:prstGeom>
        </p:spPr>
        <p:txBody>
          <a:bodyPr wrap="none">
            <a:spAutoFit/>
          </a:bodyPr>
          <a:lstStyle/>
          <a:p>
            <a:r>
              <a:rPr lang="en-US" b="1" i="0" dirty="0"/>
              <a:t>Velocity in </a:t>
            </a:r>
            <a:r>
              <a:rPr lang="en-US" b="1" i="0" dirty="0" smtClean="0"/>
              <a:t>y component</a:t>
            </a:r>
            <a:endParaRPr lang="en-US" b="1" i="0" dirty="0"/>
          </a:p>
        </p:txBody>
      </p:sp>
      <p:pic>
        <p:nvPicPr>
          <p:cNvPr id="9" name="vsxz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963515" y="2159918"/>
            <a:ext cx="3292475" cy="2193925"/>
          </a:xfrm>
          <a:prstGeom prst="rect">
            <a:avLst/>
          </a:prstGeom>
        </p:spPr>
      </p:pic>
      <p:sp>
        <p:nvSpPr>
          <p:cNvPr id="10" name="Rectangle 9"/>
          <p:cNvSpPr/>
          <p:nvPr/>
        </p:nvSpPr>
        <p:spPr>
          <a:xfrm>
            <a:off x="1003300" y="1772120"/>
            <a:ext cx="2534541" cy="387798"/>
          </a:xfrm>
          <a:prstGeom prst="rect">
            <a:avLst/>
          </a:prstGeom>
        </p:spPr>
        <p:txBody>
          <a:bodyPr wrap="none">
            <a:spAutoFit/>
          </a:bodyPr>
          <a:lstStyle/>
          <a:p>
            <a:r>
              <a:rPr lang="en-US" b="1" i="0" dirty="0"/>
              <a:t>Velocity in </a:t>
            </a:r>
            <a:r>
              <a:rPr lang="en-US" b="1" i="0" dirty="0" smtClean="0"/>
              <a:t>x </a:t>
            </a:r>
            <a:r>
              <a:rPr lang="en-US" b="1" i="0" dirty="0"/>
              <a:t>component</a:t>
            </a:r>
          </a:p>
        </p:txBody>
      </p:sp>
      <p:pic>
        <p:nvPicPr>
          <p:cNvPr id="3" name="vs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028920" y="4856163"/>
            <a:ext cx="3292475" cy="2193925"/>
          </a:xfrm>
          <a:prstGeom prst="rect">
            <a:avLst/>
          </a:prstGeom>
        </p:spPr>
      </p:pic>
      <p:sp>
        <p:nvSpPr>
          <p:cNvPr id="11" name="Rectangle 10"/>
          <p:cNvSpPr/>
          <p:nvPr/>
        </p:nvSpPr>
        <p:spPr>
          <a:xfrm>
            <a:off x="6915237" y="4509168"/>
            <a:ext cx="1519839" cy="387798"/>
          </a:xfrm>
          <a:prstGeom prst="rect">
            <a:avLst/>
          </a:prstGeom>
        </p:spPr>
        <p:txBody>
          <a:bodyPr wrap="none">
            <a:spAutoFit/>
          </a:bodyPr>
          <a:lstStyle/>
          <a:p>
            <a:r>
              <a:rPr lang="en-US" b="1" i="0" dirty="0"/>
              <a:t>Velocity in </a:t>
            </a:r>
            <a:r>
              <a:rPr lang="en-US" b="1" i="0" dirty="0" smtClean="0"/>
              <a:t>3D</a:t>
            </a:r>
            <a:endParaRPr lang="en-US" b="1" i="0" dirty="0"/>
          </a:p>
        </p:txBody>
      </p:sp>
    </p:spTree>
    <p:extLst>
      <p:ext uri="{BB962C8B-B14F-4D97-AF65-F5344CB8AC3E}">
        <p14:creationId xmlns:p14="http://schemas.microsoft.com/office/powerpoint/2010/main" val="2333795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EDB-FFE2-BE45-B418-283CDBE68906}"/>
              </a:ext>
            </a:extLst>
          </p:cNvPr>
          <p:cNvSpPr>
            <a:spLocks noGrp="1"/>
          </p:cNvSpPr>
          <p:nvPr>
            <p:ph type="title"/>
          </p:nvPr>
        </p:nvSpPr>
        <p:spPr/>
        <p:txBody>
          <a:bodyPr/>
          <a:lstStyle/>
          <a:p>
            <a:r>
              <a:rPr lang="en-US" dirty="0"/>
              <a:t>2.3 Multiparticle update plots</a:t>
            </a:r>
            <a:endParaRPr lang="en-NP" dirty="0"/>
          </a:p>
        </p:txBody>
      </p:sp>
      <p:sp>
        <p:nvSpPr>
          <p:cNvPr id="3" name="Content Placeholder 2">
            <a:extLst>
              <a:ext uri="{FF2B5EF4-FFF2-40B4-BE49-F238E27FC236}">
                <a16:creationId xmlns:a16="http://schemas.microsoft.com/office/drawing/2014/main" id="{0E0F8BC7-5232-7C4E-8F65-75245AA16605}"/>
              </a:ext>
            </a:extLst>
          </p:cNvPr>
          <p:cNvSpPr>
            <a:spLocks noGrp="1"/>
          </p:cNvSpPr>
          <p:nvPr>
            <p:ph idx="1"/>
          </p:nvPr>
        </p:nvSpPr>
        <p:spPr/>
        <p:txBody>
          <a:bodyPr/>
          <a:lstStyle/>
          <a:p>
            <a:pPr marL="0" indent="0">
              <a:buNone/>
            </a:pPr>
            <a:r>
              <a:rPr lang="en-US" sz="1600" dirty="0">
                <a:latin typeface="Times New Roman" panose="02020603050405020304" pitchFamily="18" charset="0"/>
                <a:cs typeface="Times New Roman" panose="02020603050405020304" pitchFamily="18" charset="0"/>
              </a:rPr>
              <a:t>We can look at the position and velocity update histories of many particles. We pick 10 particles, the particles at indices [0, 10, 20, 30, 40, 50, 60, 70, 80, 90] to plot.</a:t>
            </a:r>
          </a:p>
          <a:p>
            <a:endParaRPr lang="en-NP"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793C01C-FE45-C54B-84C4-A13EF867CF37}"/>
              </a:ext>
            </a:extLst>
          </p:cNvPr>
          <p:cNvSpPr>
            <a:spLocks noGrp="1"/>
          </p:cNvSpPr>
          <p:nvPr>
            <p:ph type="sldNum" sz="quarter" idx="11"/>
          </p:nvPr>
        </p:nvSpPr>
        <p:spPr/>
        <p:txBody>
          <a:bodyPr/>
          <a:lstStyle/>
          <a:p>
            <a:pPr>
              <a:defRPr/>
            </a:pPr>
            <a:fld id="{5A574AF9-54B2-4954-A529-1353457F4588}" type="slidenum">
              <a:rPr lang="de-DE" smtClean="0"/>
              <a:pPr>
                <a:defRPr/>
              </a:pPr>
              <a:t>28</a:t>
            </a:fld>
            <a:endParaRPr lang="de-DE"/>
          </a:p>
        </p:txBody>
      </p:sp>
      <p:pic>
        <p:nvPicPr>
          <p:cNvPr id="5" name="Picture 4">
            <a:extLst>
              <a:ext uri="{FF2B5EF4-FFF2-40B4-BE49-F238E27FC236}">
                <a16:creationId xmlns:a16="http://schemas.microsoft.com/office/drawing/2014/main" id="{9BCAD2C2-D9F9-3A42-A546-EFB9F68BA392}"/>
              </a:ext>
            </a:extLst>
          </p:cNvPr>
          <p:cNvPicPr>
            <a:picLocks noChangeAspect="1"/>
          </p:cNvPicPr>
          <p:nvPr/>
        </p:nvPicPr>
        <p:blipFill>
          <a:blip r:embed="rId2"/>
          <a:stretch>
            <a:fillRect/>
          </a:stretch>
        </p:blipFill>
        <p:spPr>
          <a:xfrm>
            <a:off x="1003300" y="2173640"/>
            <a:ext cx="7467600" cy="5102666"/>
          </a:xfrm>
          <a:prstGeom prst="rect">
            <a:avLst/>
          </a:prstGeom>
        </p:spPr>
      </p:pic>
    </p:spTree>
    <p:extLst>
      <p:ext uri="{BB962C8B-B14F-4D97-AF65-F5344CB8AC3E}">
        <p14:creationId xmlns:p14="http://schemas.microsoft.com/office/powerpoint/2010/main" val="940525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372A9B-40C8-EF46-AEEF-3FCE68E3C422}"/>
              </a:ext>
            </a:extLst>
          </p:cNvPr>
          <p:cNvPicPr>
            <a:picLocks noGrp="1" noChangeAspect="1"/>
          </p:cNvPicPr>
          <p:nvPr>
            <p:ph idx="1"/>
          </p:nvPr>
        </p:nvPicPr>
        <p:blipFill>
          <a:blip r:embed="rId2"/>
          <a:stretch>
            <a:fillRect/>
          </a:stretch>
        </p:blipFill>
        <p:spPr>
          <a:xfrm>
            <a:off x="850899" y="1342231"/>
            <a:ext cx="7159625" cy="3906700"/>
          </a:xfrm>
          <a:prstGeom prst="rect">
            <a:avLst/>
          </a:prstGeom>
        </p:spPr>
      </p:pic>
      <p:sp>
        <p:nvSpPr>
          <p:cNvPr id="4" name="Slide Number Placeholder 3">
            <a:extLst>
              <a:ext uri="{FF2B5EF4-FFF2-40B4-BE49-F238E27FC236}">
                <a16:creationId xmlns:a16="http://schemas.microsoft.com/office/drawing/2014/main" id="{66B7E526-6AEE-2643-BF7E-32664D1CC025}"/>
              </a:ext>
            </a:extLst>
          </p:cNvPr>
          <p:cNvSpPr>
            <a:spLocks noGrp="1"/>
          </p:cNvSpPr>
          <p:nvPr>
            <p:ph type="sldNum" sz="quarter" idx="11"/>
          </p:nvPr>
        </p:nvSpPr>
        <p:spPr/>
        <p:txBody>
          <a:bodyPr/>
          <a:lstStyle/>
          <a:p>
            <a:pPr>
              <a:defRPr/>
            </a:pPr>
            <a:fld id="{5A574AF9-54B2-4954-A529-1353457F4588}" type="slidenum">
              <a:rPr lang="de-DE" smtClean="0"/>
              <a:pPr>
                <a:defRPr/>
              </a:pPr>
              <a:t>29</a:t>
            </a:fld>
            <a:endParaRPr lang="de-DE"/>
          </a:p>
        </p:txBody>
      </p:sp>
      <p:pic>
        <p:nvPicPr>
          <p:cNvPr id="6" name="Picture 5">
            <a:extLst>
              <a:ext uri="{FF2B5EF4-FFF2-40B4-BE49-F238E27FC236}">
                <a16:creationId xmlns:a16="http://schemas.microsoft.com/office/drawing/2014/main" id="{8D3860C2-7C2C-FA43-81F7-8C33614D3D1E}"/>
              </a:ext>
            </a:extLst>
          </p:cNvPr>
          <p:cNvPicPr>
            <a:picLocks noChangeAspect="1"/>
          </p:cNvPicPr>
          <p:nvPr/>
        </p:nvPicPr>
        <p:blipFill>
          <a:blip r:embed="rId3"/>
          <a:stretch>
            <a:fillRect/>
          </a:stretch>
        </p:blipFill>
        <p:spPr>
          <a:xfrm>
            <a:off x="927100" y="5240157"/>
            <a:ext cx="6172200" cy="1674000"/>
          </a:xfrm>
          <a:prstGeom prst="rect">
            <a:avLst/>
          </a:prstGeom>
        </p:spPr>
      </p:pic>
    </p:spTree>
    <p:extLst>
      <p:ext uri="{BB962C8B-B14F-4D97-AF65-F5344CB8AC3E}">
        <p14:creationId xmlns:p14="http://schemas.microsoft.com/office/powerpoint/2010/main" val="2219563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7100" y="1484313"/>
            <a:ext cx="9351963" cy="5140325"/>
          </a:xfrm>
        </p:spPr>
        <p:txBody>
          <a:bodyPr/>
          <a:lstStyle/>
          <a:p>
            <a:pPr marL="0" indent="0">
              <a:buNone/>
            </a:pPr>
            <a:r>
              <a:rPr lang="en-US" sz="1600" dirty="0"/>
              <a:t>To verify that our program is working correctly, we perform some checks. </a:t>
            </a:r>
          </a:p>
          <a:p>
            <a:pPr>
              <a:buAutoNum type="arabicPeriod"/>
            </a:pPr>
            <a:r>
              <a:rPr lang="en-US" sz="1600" dirty="0" smtClean="0"/>
              <a:t>Sampling </a:t>
            </a:r>
            <a:endParaRPr lang="en-US" sz="1600" dirty="0"/>
          </a:p>
          <a:p>
            <a:pPr>
              <a:buAutoNum type="arabicPeriod"/>
            </a:pPr>
            <a:r>
              <a:rPr lang="en-US" sz="1600" dirty="0"/>
              <a:t> Update</a:t>
            </a:r>
          </a:p>
          <a:p>
            <a:pPr marL="0" indent="0">
              <a:buNone/>
            </a:pPr>
            <a:r>
              <a:rPr lang="en-US" sz="1800" b="1" dirty="0" smtClean="0">
                <a:latin typeface="Cambria" panose="02040503050406030204" pitchFamily="18" charset="0"/>
              </a:rPr>
              <a:t>1.1 </a:t>
            </a:r>
            <a:r>
              <a:rPr lang="en-US" sz="1800" b="1" dirty="0"/>
              <a:t>Sampling </a:t>
            </a:r>
          </a:p>
          <a:p>
            <a:r>
              <a:rPr lang="en-US" sz="1600" dirty="0"/>
              <a:t>As of now we our sampling of particle speeds is based on the Maxwell-Boltzmann distribution, that we have defined previously. We now check if the average speeds of the particles agrees with the calculations done by hand based on the plasma temperature. We recall the Maxwellian density function that we defined earlier</a:t>
            </a:r>
            <a:r>
              <a:rPr lang="en-US" sz="1600" dirty="0" smtClean="0"/>
              <a:t>.</a:t>
            </a:r>
          </a:p>
          <a:p>
            <a:r>
              <a:rPr lang="en-US" sz="1600" dirty="0"/>
              <a:t>We take the following </a:t>
            </a:r>
            <a:r>
              <a:rPr lang="en-US" sz="1600" dirty="0" smtClean="0"/>
              <a:t>data and sample 100 particles</a:t>
            </a:r>
            <a:endParaRPr lang="en-US" sz="1600" dirty="0"/>
          </a:p>
          <a:p>
            <a:pPr marL="0" indent="0">
              <a:buNone/>
            </a:pPr>
            <a:r>
              <a:rPr lang="en-US" sz="1600" dirty="0" smtClean="0"/>
              <a:t>Temperature </a:t>
            </a:r>
            <a:r>
              <a:rPr lang="en-US" sz="1600" dirty="0"/>
              <a:t>(T) = 10,000 </a:t>
            </a:r>
            <a:r>
              <a:rPr lang="en-US" sz="1600" dirty="0" smtClean="0"/>
              <a:t>K</a:t>
            </a:r>
            <a:r>
              <a:rPr lang="en-US" sz="1600" dirty="0"/>
              <a:t/>
            </a:r>
            <a:br>
              <a:rPr lang="en-US" sz="1600" dirty="0"/>
            </a:br>
            <a:r>
              <a:rPr lang="en-US" sz="1600" dirty="0"/>
              <a:t>Relative Atomic weight of Hydrogen(m) =1.008 g/</a:t>
            </a:r>
            <a:r>
              <a:rPr lang="en-US" sz="1600" dirty="0" err="1"/>
              <a:t>mol</a:t>
            </a:r>
            <a:endParaRPr lang="en-US" sz="1600" dirty="0"/>
          </a:p>
          <a:p>
            <a:pPr marL="0" indent="0">
              <a:buNone/>
            </a:pPr>
            <a:r>
              <a:rPr lang="en-US" sz="1600" dirty="0"/>
              <a:t>Universal Gas Constant (R) = 0.831 </a:t>
            </a:r>
            <a:r>
              <a:rPr lang="en-US" sz="1600" dirty="0" smtClean="0"/>
              <a:t>JK-1mol-1</a:t>
            </a:r>
          </a:p>
          <a:p>
            <a:r>
              <a:rPr lang="en-US" sz="1600" dirty="0"/>
              <a:t>For the Hydrogen atom particle distribution, we get</a:t>
            </a:r>
          </a:p>
          <a:p>
            <a:endParaRPr lang="en-US" sz="1600" dirty="0" smtClean="0"/>
          </a:p>
          <a:p>
            <a:endParaRPr lang="en-US" sz="1600" dirty="0"/>
          </a:p>
          <a:p>
            <a:endParaRPr lang="en-US" sz="1600" dirty="0"/>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3</a:t>
            </a:fld>
            <a:endParaRPr lang="de-DE">
              <a:latin typeface="Cambria" panose="02040503050406030204" pitchFamily="18" charset="0"/>
            </a:endParaRP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638" y="11662"/>
            <a:ext cx="3052762"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24732" y="7192868"/>
            <a:ext cx="10363200" cy="295466"/>
          </a:xfrm>
          <a:prstGeom prst="rect">
            <a:avLst/>
          </a:prstGeom>
        </p:spPr>
        <p:txBody>
          <a:bodyPr wrap="square">
            <a:spAutoFit/>
          </a:bodyPr>
          <a:lstStyle/>
          <a:p>
            <a:pPr eaLnBrk="1" hangingPunct="1"/>
            <a:r>
              <a:rPr lang="en-US" sz="1100" i="0" u="none" dirty="0">
                <a:solidFill>
                  <a:srgbClr val="C00000"/>
                </a:solidFill>
                <a:latin typeface="Calibri" panose="020F0502020204030204" pitchFamily="34" charset="0"/>
                <a:cs typeface="Calibri" panose="020F0502020204030204" pitchFamily="34" charset="0"/>
              </a:rPr>
              <a:t>B.Tech. Mechanical Engineering/Production and Industrial Engineering/Mechanical with Specialization in Energy Engineering – </a:t>
            </a:r>
            <a:r>
              <a:rPr lang="en-US" sz="1100" i="0" u="none" dirty="0" smtClean="0">
                <a:solidFill>
                  <a:srgbClr val="C00000"/>
                </a:solidFill>
                <a:latin typeface="Calibri" panose="020F0502020204030204" pitchFamily="34" charset="0"/>
                <a:cs typeface="Calibri" panose="020F0502020204030204" pitchFamily="34" charset="0"/>
              </a:rPr>
              <a:t>Second </a:t>
            </a:r>
            <a:r>
              <a:rPr lang="en-US" sz="1100" i="0" u="none" dirty="0">
                <a:solidFill>
                  <a:srgbClr val="C00000"/>
                </a:solidFill>
                <a:latin typeface="Calibri" panose="020F0502020204030204" pitchFamily="34" charset="0"/>
                <a:cs typeface="Calibri" panose="020F0502020204030204" pitchFamily="34" charset="0"/>
              </a:rPr>
              <a:t>Review Presentation - SMEC</a:t>
            </a:r>
          </a:p>
        </p:txBody>
      </p:sp>
      <p:sp>
        <p:nvSpPr>
          <p:cNvPr id="8" name="Title 1">
            <a:extLst>
              <a:ext uri="{FF2B5EF4-FFF2-40B4-BE49-F238E27FC236}">
                <a16:creationId xmlns:a16="http://schemas.microsoft.com/office/drawing/2014/main" id="{5D76C3E7-B3B7-48C2-A6AB-5623F97317CB}"/>
              </a:ext>
            </a:extLst>
          </p:cNvPr>
          <p:cNvSpPr txBox="1">
            <a:spLocks/>
          </p:cNvSpPr>
          <p:nvPr/>
        </p:nvSpPr>
        <p:spPr bwMode="gray">
          <a:xfrm>
            <a:off x="867291" y="355696"/>
            <a:ext cx="6767512" cy="56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a:lstStyle>
          <a:p>
            <a:pPr>
              <a:lnSpc>
                <a:spcPct val="100000"/>
              </a:lnSpc>
              <a:buFontTx/>
            </a:pPr>
            <a:r>
              <a:rPr lang="en-US" sz="3600" dirty="0"/>
              <a:t>Checks</a:t>
            </a:r>
            <a:endParaRPr lang="en-IN" sz="3600" i="0" u="none" kern="0" dirty="0">
              <a:solidFill>
                <a:srgbClr val="C00000"/>
              </a:solidFill>
              <a:latin typeface="Cambria" panose="02040503050406030204" pitchFamily="18" charset="0"/>
            </a:endParaRPr>
          </a:p>
        </p:txBody>
      </p:sp>
      <p:pic>
        <p:nvPicPr>
          <p:cNvPr id="9" name="Picture 8">
            <a:extLst>
              <a:ext uri="{FF2B5EF4-FFF2-40B4-BE49-F238E27FC236}">
                <a16:creationId xmlns:a16="http://schemas.microsoft.com/office/drawing/2014/main" id="{D35F7B32-6E7A-4148-BC40-DB3F9EBB0EE5}"/>
              </a:ext>
            </a:extLst>
          </p:cNvPr>
          <p:cNvPicPr>
            <a:picLocks noChangeAspect="1"/>
          </p:cNvPicPr>
          <p:nvPr/>
        </p:nvPicPr>
        <p:blipFill>
          <a:blip r:embed="rId4"/>
          <a:stretch>
            <a:fillRect/>
          </a:stretch>
        </p:blipFill>
        <p:spPr>
          <a:xfrm>
            <a:off x="927100" y="5406184"/>
            <a:ext cx="8253523" cy="1143000"/>
          </a:xfrm>
          <a:prstGeom prst="rect">
            <a:avLst/>
          </a:prstGeom>
        </p:spPr>
      </p:pic>
    </p:spTree>
    <p:extLst>
      <p:ext uri="{BB962C8B-B14F-4D97-AF65-F5344CB8AC3E}">
        <p14:creationId xmlns:p14="http://schemas.microsoft.com/office/powerpoint/2010/main" val="40050740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5447CE-90EE-5B4B-9342-889E62220F9F}"/>
              </a:ext>
            </a:extLst>
          </p:cNvPr>
          <p:cNvPicPr>
            <a:picLocks noGrp="1" noChangeAspect="1"/>
          </p:cNvPicPr>
          <p:nvPr>
            <p:ph idx="1"/>
          </p:nvPr>
        </p:nvPicPr>
        <p:blipFill>
          <a:blip r:embed="rId2"/>
          <a:stretch>
            <a:fillRect/>
          </a:stretch>
        </p:blipFill>
        <p:spPr>
          <a:xfrm>
            <a:off x="774700" y="1418431"/>
            <a:ext cx="7836144" cy="3505200"/>
          </a:xfrm>
          <a:prstGeom prst="rect">
            <a:avLst/>
          </a:prstGeom>
        </p:spPr>
      </p:pic>
      <p:sp>
        <p:nvSpPr>
          <p:cNvPr id="4" name="Slide Number Placeholder 3">
            <a:extLst>
              <a:ext uri="{FF2B5EF4-FFF2-40B4-BE49-F238E27FC236}">
                <a16:creationId xmlns:a16="http://schemas.microsoft.com/office/drawing/2014/main" id="{8CBEBF24-38B7-F243-BED9-A768C6A4F6A3}"/>
              </a:ext>
            </a:extLst>
          </p:cNvPr>
          <p:cNvSpPr>
            <a:spLocks noGrp="1"/>
          </p:cNvSpPr>
          <p:nvPr>
            <p:ph type="sldNum" sz="quarter" idx="11"/>
          </p:nvPr>
        </p:nvSpPr>
        <p:spPr/>
        <p:txBody>
          <a:bodyPr/>
          <a:lstStyle/>
          <a:p>
            <a:pPr>
              <a:defRPr/>
            </a:pPr>
            <a:fld id="{5A574AF9-54B2-4954-A529-1353457F4588}" type="slidenum">
              <a:rPr lang="de-DE" smtClean="0"/>
              <a:pPr>
                <a:defRPr/>
              </a:pPr>
              <a:t>30</a:t>
            </a:fld>
            <a:endParaRPr lang="de-DE"/>
          </a:p>
        </p:txBody>
      </p:sp>
      <p:pic>
        <p:nvPicPr>
          <p:cNvPr id="6" name="Picture 5">
            <a:extLst>
              <a:ext uri="{FF2B5EF4-FFF2-40B4-BE49-F238E27FC236}">
                <a16:creationId xmlns:a16="http://schemas.microsoft.com/office/drawing/2014/main" id="{3679CFF8-F6FA-C84E-B0BE-A9A6EB7B14A1}"/>
              </a:ext>
            </a:extLst>
          </p:cNvPr>
          <p:cNvPicPr>
            <a:picLocks noChangeAspect="1"/>
          </p:cNvPicPr>
          <p:nvPr/>
        </p:nvPicPr>
        <p:blipFill>
          <a:blip r:embed="rId3"/>
          <a:stretch>
            <a:fillRect/>
          </a:stretch>
        </p:blipFill>
        <p:spPr>
          <a:xfrm>
            <a:off x="927100" y="4771231"/>
            <a:ext cx="7924800" cy="908844"/>
          </a:xfrm>
          <a:prstGeom prst="rect">
            <a:avLst/>
          </a:prstGeom>
        </p:spPr>
      </p:pic>
    </p:spTree>
    <p:extLst>
      <p:ext uri="{BB962C8B-B14F-4D97-AF65-F5344CB8AC3E}">
        <p14:creationId xmlns:p14="http://schemas.microsoft.com/office/powerpoint/2010/main" val="1710525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74F6-D929-9F47-B7B7-6171DADB9BCF}"/>
              </a:ext>
            </a:extLst>
          </p:cNvPr>
          <p:cNvSpPr>
            <a:spLocks noGrp="1"/>
          </p:cNvSpPr>
          <p:nvPr>
            <p:ph type="title"/>
          </p:nvPr>
        </p:nvSpPr>
        <p:spPr/>
        <p:txBody>
          <a:bodyPr/>
          <a:lstStyle/>
          <a:p>
            <a:r>
              <a:rPr lang="en-US" dirty="0" smtClean="0"/>
              <a:t>Plots of </a:t>
            </a:r>
            <a:r>
              <a:rPr lang="en-US" dirty="0"/>
              <a:t>the positions:</a:t>
            </a:r>
            <a:endParaRPr lang="en-NP" dirty="0"/>
          </a:p>
        </p:txBody>
      </p:sp>
      <p:pic>
        <p:nvPicPr>
          <p:cNvPr id="5" name="Content Placeholder 4">
            <a:extLst>
              <a:ext uri="{FF2B5EF4-FFF2-40B4-BE49-F238E27FC236}">
                <a16:creationId xmlns:a16="http://schemas.microsoft.com/office/drawing/2014/main" id="{C7CEADF0-C0DE-BC48-82C7-5E1AE951C867}"/>
              </a:ext>
            </a:extLst>
          </p:cNvPr>
          <p:cNvPicPr>
            <a:picLocks noGrp="1" noChangeAspect="1"/>
          </p:cNvPicPr>
          <p:nvPr>
            <p:ph idx="1"/>
          </p:nvPr>
        </p:nvPicPr>
        <p:blipFill>
          <a:blip r:embed="rId2"/>
          <a:stretch>
            <a:fillRect/>
          </a:stretch>
        </p:blipFill>
        <p:spPr>
          <a:xfrm>
            <a:off x="1666612" y="1570831"/>
            <a:ext cx="6343913" cy="5140325"/>
          </a:xfrm>
          <a:prstGeom prst="rect">
            <a:avLst/>
          </a:prstGeom>
        </p:spPr>
      </p:pic>
      <p:sp>
        <p:nvSpPr>
          <p:cNvPr id="4" name="Slide Number Placeholder 3">
            <a:extLst>
              <a:ext uri="{FF2B5EF4-FFF2-40B4-BE49-F238E27FC236}">
                <a16:creationId xmlns:a16="http://schemas.microsoft.com/office/drawing/2014/main" id="{5EB151D7-B0B8-754E-938F-C3711227FB5E}"/>
              </a:ext>
            </a:extLst>
          </p:cNvPr>
          <p:cNvSpPr>
            <a:spLocks noGrp="1"/>
          </p:cNvSpPr>
          <p:nvPr>
            <p:ph type="sldNum" sz="quarter" idx="11"/>
          </p:nvPr>
        </p:nvSpPr>
        <p:spPr/>
        <p:txBody>
          <a:bodyPr/>
          <a:lstStyle/>
          <a:p>
            <a:pPr>
              <a:defRPr/>
            </a:pPr>
            <a:fld id="{5A574AF9-54B2-4954-A529-1353457F4588}" type="slidenum">
              <a:rPr lang="de-DE" smtClean="0"/>
              <a:pPr>
                <a:defRPr/>
              </a:pPr>
              <a:t>31</a:t>
            </a:fld>
            <a:endParaRPr lang="de-DE"/>
          </a:p>
        </p:txBody>
      </p:sp>
    </p:spTree>
    <p:extLst>
      <p:ext uri="{BB962C8B-B14F-4D97-AF65-F5344CB8AC3E}">
        <p14:creationId xmlns:p14="http://schemas.microsoft.com/office/powerpoint/2010/main" val="19396534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803907-A7E7-284F-84D6-960025F744BF}"/>
              </a:ext>
            </a:extLst>
          </p:cNvPr>
          <p:cNvPicPr>
            <a:picLocks noGrp="1" noChangeAspect="1"/>
          </p:cNvPicPr>
          <p:nvPr>
            <p:ph idx="1"/>
          </p:nvPr>
        </p:nvPicPr>
        <p:blipFill>
          <a:blip r:embed="rId2"/>
          <a:stretch>
            <a:fillRect/>
          </a:stretch>
        </p:blipFill>
        <p:spPr>
          <a:xfrm>
            <a:off x="391805" y="1266031"/>
            <a:ext cx="6976505" cy="1323330"/>
          </a:xfrm>
          <a:prstGeom prst="rect">
            <a:avLst/>
          </a:prstGeom>
        </p:spPr>
      </p:pic>
      <p:sp>
        <p:nvSpPr>
          <p:cNvPr id="4" name="Slide Number Placeholder 3">
            <a:extLst>
              <a:ext uri="{FF2B5EF4-FFF2-40B4-BE49-F238E27FC236}">
                <a16:creationId xmlns:a16="http://schemas.microsoft.com/office/drawing/2014/main" id="{BFDB90C8-E6D8-4C4A-BBF6-91EE10F0B2B0}"/>
              </a:ext>
            </a:extLst>
          </p:cNvPr>
          <p:cNvSpPr>
            <a:spLocks noGrp="1"/>
          </p:cNvSpPr>
          <p:nvPr>
            <p:ph type="sldNum" sz="quarter" idx="11"/>
          </p:nvPr>
        </p:nvSpPr>
        <p:spPr/>
        <p:txBody>
          <a:bodyPr/>
          <a:lstStyle/>
          <a:p>
            <a:pPr>
              <a:defRPr/>
            </a:pPr>
            <a:fld id="{5A574AF9-54B2-4954-A529-1353457F4588}" type="slidenum">
              <a:rPr lang="de-DE" smtClean="0"/>
              <a:pPr>
                <a:defRPr/>
              </a:pPr>
              <a:t>32</a:t>
            </a:fld>
            <a:endParaRPr lang="de-DE"/>
          </a:p>
        </p:txBody>
      </p:sp>
      <p:pic>
        <p:nvPicPr>
          <p:cNvPr id="7" name="Picture 6">
            <a:extLst>
              <a:ext uri="{FF2B5EF4-FFF2-40B4-BE49-F238E27FC236}">
                <a16:creationId xmlns:a16="http://schemas.microsoft.com/office/drawing/2014/main" id="{885172D2-DA0F-354C-A2F0-CF81351BBDAD}"/>
              </a:ext>
            </a:extLst>
          </p:cNvPr>
          <p:cNvPicPr>
            <a:picLocks noChangeAspect="1"/>
          </p:cNvPicPr>
          <p:nvPr/>
        </p:nvPicPr>
        <p:blipFill>
          <a:blip r:embed="rId3"/>
          <a:stretch>
            <a:fillRect/>
          </a:stretch>
        </p:blipFill>
        <p:spPr>
          <a:xfrm>
            <a:off x="622300" y="2778919"/>
            <a:ext cx="6223000" cy="4241800"/>
          </a:xfrm>
          <a:prstGeom prst="rect">
            <a:avLst/>
          </a:prstGeom>
        </p:spPr>
      </p:pic>
    </p:spTree>
    <p:extLst>
      <p:ext uri="{BB962C8B-B14F-4D97-AF65-F5344CB8AC3E}">
        <p14:creationId xmlns:p14="http://schemas.microsoft.com/office/powerpoint/2010/main" val="38798363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632107-2C6E-E846-8920-85D393C31991}"/>
              </a:ext>
            </a:extLst>
          </p:cNvPr>
          <p:cNvPicPr>
            <a:picLocks noGrp="1" noChangeAspect="1"/>
          </p:cNvPicPr>
          <p:nvPr>
            <p:ph idx="1"/>
          </p:nvPr>
        </p:nvPicPr>
        <p:blipFill>
          <a:blip r:embed="rId2"/>
          <a:stretch>
            <a:fillRect/>
          </a:stretch>
        </p:blipFill>
        <p:spPr>
          <a:xfrm>
            <a:off x="892003" y="1234678"/>
            <a:ext cx="6193631" cy="2159000"/>
          </a:xfrm>
          <a:prstGeom prst="rect">
            <a:avLst/>
          </a:prstGeom>
        </p:spPr>
      </p:pic>
      <p:sp>
        <p:nvSpPr>
          <p:cNvPr id="4" name="Slide Number Placeholder 3">
            <a:extLst>
              <a:ext uri="{FF2B5EF4-FFF2-40B4-BE49-F238E27FC236}">
                <a16:creationId xmlns:a16="http://schemas.microsoft.com/office/drawing/2014/main" id="{AFB63F8E-B189-FD41-A8C2-AFE3F74FCAC1}"/>
              </a:ext>
            </a:extLst>
          </p:cNvPr>
          <p:cNvSpPr>
            <a:spLocks noGrp="1"/>
          </p:cNvSpPr>
          <p:nvPr>
            <p:ph type="sldNum" sz="quarter" idx="11"/>
          </p:nvPr>
        </p:nvSpPr>
        <p:spPr/>
        <p:txBody>
          <a:bodyPr/>
          <a:lstStyle/>
          <a:p>
            <a:pPr>
              <a:defRPr/>
            </a:pPr>
            <a:fld id="{5A574AF9-54B2-4954-A529-1353457F4588}" type="slidenum">
              <a:rPr lang="de-DE" smtClean="0"/>
              <a:pPr>
                <a:defRPr/>
              </a:pPr>
              <a:t>33</a:t>
            </a:fld>
            <a:endParaRPr lang="de-DE"/>
          </a:p>
        </p:txBody>
      </p:sp>
      <p:pic>
        <p:nvPicPr>
          <p:cNvPr id="6" name="Content Placeholder 4">
            <a:extLst>
              <a:ext uri="{FF2B5EF4-FFF2-40B4-BE49-F238E27FC236}">
                <a16:creationId xmlns:a16="http://schemas.microsoft.com/office/drawing/2014/main" id="{51BF4444-48AD-8649-B194-104D2369FD11}"/>
              </a:ext>
            </a:extLst>
          </p:cNvPr>
          <p:cNvPicPr>
            <a:picLocks noChangeAspect="1"/>
          </p:cNvPicPr>
          <p:nvPr/>
        </p:nvPicPr>
        <p:blipFill>
          <a:blip r:embed="rId3"/>
          <a:stretch>
            <a:fillRect/>
          </a:stretch>
        </p:blipFill>
        <p:spPr bwMode="gray">
          <a:xfrm>
            <a:off x="873125" y="3393678"/>
            <a:ext cx="6683375" cy="173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E0F57D45-0E6E-334D-A3FA-357AF201E900}"/>
              </a:ext>
            </a:extLst>
          </p:cNvPr>
          <p:cNvPicPr>
            <a:picLocks noChangeAspect="1"/>
          </p:cNvPicPr>
          <p:nvPr/>
        </p:nvPicPr>
        <p:blipFill>
          <a:blip r:embed="rId4"/>
          <a:stretch>
            <a:fillRect/>
          </a:stretch>
        </p:blipFill>
        <p:spPr>
          <a:xfrm>
            <a:off x="873125" y="5081588"/>
            <a:ext cx="6835775" cy="1968500"/>
          </a:xfrm>
          <a:prstGeom prst="rect">
            <a:avLst/>
          </a:prstGeom>
        </p:spPr>
      </p:pic>
    </p:spTree>
    <p:extLst>
      <p:ext uri="{BB962C8B-B14F-4D97-AF65-F5344CB8AC3E}">
        <p14:creationId xmlns:p14="http://schemas.microsoft.com/office/powerpoint/2010/main" val="709407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F6DCC-D393-9E43-BEDE-2FB144A3736D}"/>
              </a:ext>
            </a:extLst>
          </p:cNvPr>
          <p:cNvSpPr>
            <a:spLocks noGrp="1"/>
          </p:cNvSpPr>
          <p:nvPr>
            <p:ph type="sldNum" sz="quarter" idx="11"/>
          </p:nvPr>
        </p:nvSpPr>
        <p:spPr/>
        <p:txBody>
          <a:bodyPr/>
          <a:lstStyle/>
          <a:p>
            <a:pPr>
              <a:defRPr/>
            </a:pPr>
            <a:fld id="{5A574AF9-54B2-4954-A529-1353457F4588}" type="slidenum">
              <a:rPr lang="de-DE" smtClean="0"/>
              <a:pPr>
                <a:defRPr/>
              </a:pPr>
              <a:t>34</a:t>
            </a:fld>
            <a:endParaRPr lang="de-DE"/>
          </a:p>
        </p:txBody>
      </p:sp>
      <p:pic>
        <p:nvPicPr>
          <p:cNvPr id="9" name="Picture 8">
            <a:extLst>
              <a:ext uri="{FF2B5EF4-FFF2-40B4-BE49-F238E27FC236}">
                <a16:creationId xmlns:a16="http://schemas.microsoft.com/office/drawing/2014/main" id="{C3F6DD75-E796-2546-942D-A63721B6783D}"/>
              </a:ext>
            </a:extLst>
          </p:cNvPr>
          <p:cNvPicPr>
            <a:picLocks noChangeAspect="1"/>
          </p:cNvPicPr>
          <p:nvPr/>
        </p:nvPicPr>
        <p:blipFill>
          <a:blip r:embed="rId2"/>
          <a:stretch>
            <a:fillRect/>
          </a:stretch>
        </p:blipFill>
        <p:spPr>
          <a:xfrm>
            <a:off x="1003299" y="1494631"/>
            <a:ext cx="8469953" cy="5410200"/>
          </a:xfrm>
          <a:prstGeom prst="rect">
            <a:avLst/>
          </a:prstGeom>
        </p:spPr>
      </p:pic>
    </p:spTree>
    <p:extLst>
      <p:ext uri="{BB962C8B-B14F-4D97-AF65-F5344CB8AC3E}">
        <p14:creationId xmlns:p14="http://schemas.microsoft.com/office/powerpoint/2010/main" val="2685950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7DE9-97B2-4C42-A90E-40A40865D0DE}"/>
              </a:ext>
            </a:extLst>
          </p:cNvPr>
          <p:cNvSpPr>
            <a:spLocks noGrp="1"/>
          </p:cNvSpPr>
          <p:nvPr>
            <p:ph type="title"/>
          </p:nvPr>
        </p:nvSpPr>
        <p:spPr/>
        <p:txBody>
          <a:bodyPr/>
          <a:lstStyle/>
          <a:p>
            <a:r>
              <a:rPr lang="en-US" dirty="0"/>
              <a:t>Running the animation generation.</a:t>
            </a:r>
            <a:endParaRPr lang="en-NP" dirty="0"/>
          </a:p>
        </p:txBody>
      </p:sp>
      <p:pic>
        <p:nvPicPr>
          <p:cNvPr id="5" name="Content Placeholder 4">
            <a:extLst>
              <a:ext uri="{FF2B5EF4-FFF2-40B4-BE49-F238E27FC236}">
                <a16:creationId xmlns:a16="http://schemas.microsoft.com/office/drawing/2014/main" id="{472BDF23-1A84-6A4D-810F-23C8445ABBD9}"/>
              </a:ext>
            </a:extLst>
          </p:cNvPr>
          <p:cNvPicPr>
            <a:picLocks noGrp="1" noChangeAspect="1"/>
          </p:cNvPicPr>
          <p:nvPr>
            <p:ph idx="1"/>
          </p:nvPr>
        </p:nvPicPr>
        <p:blipFill>
          <a:blip r:embed="rId2"/>
          <a:stretch>
            <a:fillRect/>
          </a:stretch>
        </p:blipFill>
        <p:spPr>
          <a:xfrm>
            <a:off x="622300" y="1494631"/>
            <a:ext cx="7620000" cy="2080638"/>
          </a:xfrm>
          <a:prstGeom prst="rect">
            <a:avLst/>
          </a:prstGeom>
        </p:spPr>
      </p:pic>
      <p:sp>
        <p:nvSpPr>
          <p:cNvPr id="4" name="Slide Number Placeholder 3">
            <a:extLst>
              <a:ext uri="{FF2B5EF4-FFF2-40B4-BE49-F238E27FC236}">
                <a16:creationId xmlns:a16="http://schemas.microsoft.com/office/drawing/2014/main" id="{A0DD580E-8966-954C-8F01-568960329109}"/>
              </a:ext>
            </a:extLst>
          </p:cNvPr>
          <p:cNvSpPr>
            <a:spLocks noGrp="1"/>
          </p:cNvSpPr>
          <p:nvPr>
            <p:ph type="sldNum" sz="quarter" idx="11"/>
          </p:nvPr>
        </p:nvSpPr>
        <p:spPr/>
        <p:txBody>
          <a:bodyPr/>
          <a:lstStyle/>
          <a:p>
            <a:pPr>
              <a:defRPr/>
            </a:pPr>
            <a:fld id="{5A574AF9-54B2-4954-A529-1353457F4588}" type="slidenum">
              <a:rPr lang="de-DE" smtClean="0"/>
              <a:pPr>
                <a:defRPr/>
              </a:pPr>
              <a:t>35</a:t>
            </a:fld>
            <a:endParaRPr lang="de-DE"/>
          </a:p>
        </p:txBody>
      </p:sp>
      <p:pic>
        <p:nvPicPr>
          <p:cNvPr id="6" name="Picture 5">
            <a:extLst>
              <a:ext uri="{FF2B5EF4-FFF2-40B4-BE49-F238E27FC236}">
                <a16:creationId xmlns:a16="http://schemas.microsoft.com/office/drawing/2014/main" id="{83D852E6-142F-1D42-8E39-57F96DB67187}"/>
              </a:ext>
            </a:extLst>
          </p:cNvPr>
          <p:cNvPicPr>
            <a:picLocks noChangeAspect="1"/>
          </p:cNvPicPr>
          <p:nvPr/>
        </p:nvPicPr>
        <p:blipFill>
          <a:blip r:embed="rId3"/>
          <a:stretch>
            <a:fillRect/>
          </a:stretch>
        </p:blipFill>
        <p:spPr>
          <a:xfrm>
            <a:off x="618524" y="3575269"/>
            <a:ext cx="7518400" cy="3357862"/>
          </a:xfrm>
          <a:prstGeom prst="rect">
            <a:avLst/>
          </a:prstGeom>
        </p:spPr>
      </p:pic>
    </p:spTree>
    <p:extLst>
      <p:ext uri="{BB962C8B-B14F-4D97-AF65-F5344CB8AC3E}">
        <p14:creationId xmlns:p14="http://schemas.microsoft.com/office/powerpoint/2010/main" val="32690746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351631"/>
            <a:ext cx="6767512" cy="560387"/>
          </a:xfrm>
        </p:spPr>
        <p:txBody>
          <a:bodyPr/>
          <a:lstStyle/>
          <a:p>
            <a:r>
              <a:rPr lang="en-US" dirty="0" err="1" smtClean="0"/>
              <a:t>Multiparticle</a:t>
            </a:r>
            <a:r>
              <a:rPr lang="en-US" dirty="0" smtClean="0"/>
              <a:t> position Animation</a:t>
            </a:r>
            <a:endParaRPr lang="en-US" dirty="0"/>
          </a:p>
        </p:txBody>
      </p:sp>
      <p:pic>
        <p:nvPicPr>
          <p:cNvPr id="5" name="multips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4300" y="1418431"/>
            <a:ext cx="7713663" cy="5140325"/>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36</a:t>
            </a:fld>
            <a:endParaRPr lang="de-DE"/>
          </a:p>
        </p:txBody>
      </p:sp>
    </p:spTree>
    <p:extLst>
      <p:ext uri="{BB962C8B-B14F-4D97-AF65-F5344CB8AC3E}">
        <p14:creationId xmlns:p14="http://schemas.microsoft.com/office/powerpoint/2010/main" val="1351757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Multiparticle</a:t>
            </a:r>
            <a:r>
              <a:rPr lang="en-US" dirty="0"/>
              <a:t> </a:t>
            </a:r>
            <a:r>
              <a:rPr lang="en-US" dirty="0" smtClean="0"/>
              <a:t>position components’ </a:t>
            </a:r>
            <a:r>
              <a:rPr lang="en-US" dirty="0"/>
              <a:t>Animation</a:t>
            </a:r>
          </a:p>
        </p:txBody>
      </p:sp>
      <p:pic>
        <p:nvPicPr>
          <p:cNvPr id="8" name="multipsx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428378" y="1799431"/>
            <a:ext cx="3509963" cy="2339012"/>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37</a:t>
            </a:fld>
            <a:endParaRPr lang="de-DE"/>
          </a:p>
        </p:txBody>
      </p:sp>
      <p:sp>
        <p:nvSpPr>
          <p:cNvPr id="9" name="Rectangle 8"/>
          <p:cNvSpPr/>
          <p:nvPr/>
        </p:nvSpPr>
        <p:spPr>
          <a:xfrm>
            <a:off x="428378" y="1494631"/>
            <a:ext cx="3837910" cy="360612"/>
          </a:xfrm>
          <a:prstGeom prst="rect">
            <a:avLst/>
          </a:prstGeom>
        </p:spPr>
        <p:txBody>
          <a:bodyPr wrap="none">
            <a:spAutoFit/>
          </a:bodyPr>
          <a:lstStyle/>
          <a:p>
            <a:r>
              <a:rPr lang="en-US" b="1" i="0" dirty="0" err="1" smtClean="0"/>
              <a:t>Multiparticle</a:t>
            </a:r>
            <a:r>
              <a:rPr lang="en-US" b="1" i="0" dirty="0" smtClean="0"/>
              <a:t> Position </a:t>
            </a:r>
            <a:r>
              <a:rPr lang="en-US" b="1" i="0" dirty="0"/>
              <a:t>in x component</a:t>
            </a:r>
            <a:endParaRPr lang="en-US" b="1" i="0" dirty="0"/>
          </a:p>
        </p:txBody>
      </p:sp>
      <p:pic>
        <p:nvPicPr>
          <p:cNvPr id="10" name="multipsy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32500" y="1871974"/>
            <a:ext cx="3292475" cy="2193925"/>
          </a:xfrm>
          <a:prstGeom prst="rect">
            <a:avLst/>
          </a:prstGeom>
        </p:spPr>
      </p:pic>
      <p:sp>
        <p:nvSpPr>
          <p:cNvPr id="11" name="Rectangle 10"/>
          <p:cNvSpPr/>
          <p:nvPr/>
        </p:nvSpPr>
        <p:spPr>
          <a:xfrm>
            <a:off x="5346700" y="1503362"/>
            <a:ext cx="3837910" cy="387798"/>
          </a:xfrm>
          <a:prstGeom prst="rect">
            <a:avLst/>
          </a:prstGeom>
        </p:spPr>
        <p:txBody>
          <a:bodyPr wrap="none">
            <a:spAutoFit/>
          </a:bodyPr>
          <a:lstStyle/>
          <a:p>
            <a:r>
              <a:rPr lang="en-US" b="1" i="0" dirty="0" err="1"/>
              <a:t>Multiparticle</a:t>
            </a:r>
            <a:r>
              <a:rPr lang="en-US" b="1" i="0" dirty="0"/>
              <a:t> Position in </a:t>
            </a:r>
            <a:r>
              <a:rPr lang="en-US" b="1" i="0" dirty="0" smtClean="0"/>
              <a:t>y </a:t>
            </a:r>
            <a:r>
              <a:rPr lang="en-US" b="1" i="0" dirty="0"/>
              <a:t>component</a:t>
            </a:r>
            <a:endParaRPr lang="en-US" b="1" i="0" dirty="0"/>
          </a:p>
        </p:txBody>
      </p:sp>
      <p:pic>
        <p:nvPicPr>
          <p:cNvPr id="12" name="multipsz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485817" y="4779962"/>
            <a:ext cx="3292475" cy="2193925"/>
          </a:xfrm>
          <a:prstGeom prst="rect">
            <a:avLst/>
          </a:prstGeom>
        </p:spPr>
      </p:pic>
      <p:sp>
        <p:nvSpPr>
          <p:cNvPr id="13" name="Rectangle 12"/>
          <p:cNvSpPr/>
          <p:nvPr/>
        </p:nvSpPr>
        <p:spPr>
          <a:xfrm>
            <a:off x="3218711" y="4383433"/>
            <a:ext cx="3826690" cy="387798"/>
          </a:xfrm>
          <a:prstGeom prst="rect">
            <a:avLst/>
          </a:prstGeom>
        </p:spPr>
        <p:txBody>
          <a:bodyPr wrap="none">
            <a:spAutoFit/>
          </a:bodyPr>
          <a:lstStyle/>
          <a:p>
            <a:r>
              <a:rPr lang="en-US" b="1" i="0" dirty="0" err="1"/>
              <a:t>Multiparticle</a:t>
            </a:r>
            <a:r>
              <a:rPr lang="en-US" b="1" i="0" dirty="0"/>
              <a:t> Position in </a:t>
            </a:r>
            <a:r>
              <a:rPr lang="en-US" b="1" i="0" dirty="0" smtClean="0"/>
              <a:t>z component</a:t>
            </a:r>
            <a:endParaRPr lang="en-US" b="1" i="0" dirty="0"/>
          </a:p>
        </p:txBody>
      </p:sp>
    </p:spTree>
    <p:extLst>
      <p:ext uri="{BB962C8B-B14F-4D97-AF65-F5344CB8AC3E}">
        <p14:creationId xmlns:p14="http://schemas.microsoft.com/office/powerpoint/2010/main" val="2654784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9ABF-A95B-9E40-BFAC-ACA810BCE760}"/>
              </a:ext>
            </a:extLst>
          </p:cNvPr>
          <p:cNvSpPr>
            <a:spLocks noGrp="1"/>
          </p:cNvSpPr>
          <p:nvPr>
            <p:ph type="title"/>
          </p:nvPr>
        </p:nvSpPr>
        <p:spPr/>
        <p:txBody>
          <a:bodyPr/>
          <a:lstStyle/>
          <a:p>
            <a:r>
              <a:rPr lang="en-US" dirty="0"/>
              <a:t>We can also look at the velocities.</a:t>
            </a:r>
            <a:endParaRPr lang="en-NP" dirty="0"/>
          </a:p>
        </p:txBody>
      </p:sp>
      <p:pic>
        <p:nvPicPr>
          <p:cNvPr id="5" name="Content Placeholder 4">
            <a:extLst>
              <a:ext uri="{FF2B5EF4-FFF2-40B4-BE49-F238E27FC236}">
                <a16:creationId xmlns:a16="http://schemas.microsoft.com/office/drawing/2014/main" id="{AFA7C16C-9618-FA4D-97FD-06B41A3C2262}"/>
              </a:ext>
            </a:extLst>
          </p:cNvPr>
          <p:cNvPicPr>
            <a:picLocks noGrp="1" noChangeAspect="1"/>
          </p:cNvPicPr>
          <p:nvPr>
            <p:ph idx="1"/>
          </p:nvPr>
        </p:nvPicPr>
        <p:blipFill>
          <a:blip r:embed="rId2"/>
          <a:stretch>
            <a:fillRect/>
          </a:stretch>
        </p:blipFill>
        <p:spPr>
          <a:xfrm>
            <a:off x="383788" y="1266031"/>
            <a:ext cx="8012241" cy="5667195"/>
          </a:xfrm>
          <a:prstGeom prst="rect">
            <a:avLst/>
          </a:prstGeom>
        </p:spPr>
      </p:pic>
      <p:sp>
        <p:nvSpPr>
          <p:cNvPr id="4" name="Slide Number Placeholder 3">
            <a:extLst>
              <a:ext uri="{FF2B5EF4-FFF2-40B4-BE49-F238E27FC236}">
                <a16:creationId xmlns:a16="http://schemas.microsoft.com/office/drawing/2014/main" id="{C2702178-6EF2-8844-A75B-302429D57560}"/>
              </a:ext>
            </a:extLst>
          </p:cNvPr>
          <p:cNvSpPr>
            <a:spLocks noGrp="1"/>
          </p:cNvSpPr>
          <p:nvPr>
            <p:ph type="sldNum" sz="quarter" idx="11"/>
          </p:nvPr>
        </p:nvSpPr>
        <p:spPr/>
        <p:txBody>
          <a:bodyPr/>
          <a:lstStyle/>
          <a:p>
            <a:pPr>
              <a:defRPr/>
            </a:pPr>
            <a:fld id="{5A574AF9-54B2-4954-A529-1353457F4588}" type="slidenum">
              <a:rPr lang="de-DE" smtClean="0"/>
              <a:pPr>
                <a:defRPr/>
              </a:pPr>
              <a:t>38</a:t>
            </a:fld>
            <a:endParaRPr lang="de-DE"/>
          </a:p>
        </p:txBody>
      </p:sp>
    </p:spTree>
    <p:extLst>
      <p:ext uri="{BB962C8B-B14F-4D97-AF65-F5344CB8AC3E}">
        <p14:creationId xmlns:p14="http://schemas.microsoft.com/office/powerpoint/2010/main" val="27580020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593C67-954F-7845-95A4-515322321446}"/>
              </a:ext>
            </a:extLst>
          </p:cNvPr>
          <p:cNvSpPr>
            <a:spLocks noGrp="1"/>
          </p:cNvSpPr>
          <p:nvPr>
            <p:ph type="sldNum" sz="quarter" idx="11"/>
          </p:nvPr>
        </p:nvSpPr>
        <p:spPr/>
        <p:txBody>
          <a:bodyPr/>
          <a:lstStyle/>
          <a:p>
            <a:pPr>
              <a:defRPr/>
            </a:pPr>
            <a:fld id="{5A574AF9-54B2-4954-A529-1353457F4588}" type="slidenum">
              <a:rPr lang="de-DE" smtClean="0"/>
              <a:pPr>
                <a:defRPr/>
              </a:pPr>
              <a:t>39</a:t>
            </a:fld>
            <a:endParaRPr lang="de-DE"/>
          </a:p>
        </p:txBody>
      </p:sp>
      <p:pic>
        <p:nvPicPr>
          <p:cNvPr id="5" name="Content Placeholder 4">
            <a:extLst>
              <a:ext uri="{FF2B5EF4-FFF2-40B4-BE49-F238E27FC236}">
                <a16:creationId xmlns:a16="http://schemas.microsoft.com/office/drawing/2014/main" id="{5D980AC5-045F-6D42-A1E9-2C53D3556184}"/>
              </a:ext>
            </a:extLst>
          </p:cNvPr>
          <p:cNvPicPr>
            <a:picLocks noGrp="1" noChangeAspect="1"/>
          </p:cNvPicPr>
          <p:nvPr>
            <p:ph idx="1"/>
          </p:nvPr>
        </p:nvPicPr>
        <p:blipFill>
          <a:blip r:embed="rId2"/>
          <a:stretch>
            <a:fillRect/>
          </a:stretch>
        </p:blipFill>
        <p:spPr>
          <a:xfrm>
            <a:off x="587828" y="1723231"/>
            <a:ext cx="9517743" cy="4648200"/>
          </a:xfrm>
          <a:prstGeom prst="rect">
            <a:avLst/>
          </a:prstGeom>
        </p:spPr>
      </p:pic>
    </p:spTree>
    <p:extLst>
      <p:ext uri="{BB962C8B-B14F-4D97-AF65-F5344CB8AC3E}">
        <p14:creationId xmlns:p14="http://schemas.microsoft.com/office/powerpoint/2010/main" val="2736543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0323F4-110F-9348-87BC-6EB94BD9A9D5}"/>
              </a:ext>
            </a:extLst>
          </p:cNvPr>
          <p:cNvSpPr>
            <a:spLocks noGrp="1"/>
          </p:cNvSpPr>
          <p:nvPr>
            <p:ph type="sldNum" sz="quarter" idx="11"/>
          </p:nvPr>
        </p:nvSpPr>
        <p:spPr/>
        <p:txBody>
          <a:bodyPr/>
          <a:lstStyle/>
          <a:p>
            <a:pPr>
              <a:defRPr/>
            </a:pPr>
            <a:fld id="{5A574AF9-54B2-4954-A529-1353457F4588}" type="slidenum">
              <a:rPr lang="de-DE" smtClean="0">
                <a:latin typeface="Times New Roman" panose="02020603050405020304" pitchFamily="18" charset="0"/>
                <a:cs typeface="Times New Roman" panose="02020603050405020304" pitchFamily="18" charset="0"/>
              </a:rPr>
              <a:pPr>
                <a:defRPr/>
              </a:pPr>
              <a:t>4</a:t>
            </a:fld>
            <a:endParaRPr lang="de-DE">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BC3AFA-BAF9-7D43-89FD-A524EE465968}"/>
              </a:ext>
            </a:extLst>
          </p:cNvPr>
          <p:cNvSpPr>
            <a:spLocks noGrp="1"/>
          </p:cNvSpPr>
          <p:nvPr>
            <p:ph idx="4294967295"/>
          </p:nvPr>
        </p:nvSpPr>
        <p:spPr>
          <a:xfrm>
            <a:off x="1243013" y="1348893"/>
            <a:ext cx="9036050" cy="5140325"/>
          </a:xfrm>
        </p:spPr>
        <p:txBody>
          <a:bodyPr/>
          <a:lstStyle/>
          <a:p>
            <a:pPr marL="0" indent="0">
              <a:buNone/>
            </a:pPr>
            <a:r>
              <a:rPr lang="en-US" sz="2000" dirty="0">
                <a:latin typeface="Times New Roman" panose="02020603050405020304" pitchFamily="18" charset="0"/>
                <a:cs typeface="Times New Roman" panose="02020603050405020304" pitchFamily="18" charset="0"/>
              </a:rPr>
              <a:t>Initialization</a:t>
            </a:r>
          </a:p>
          <a:p>
            <a:endParaRPr lang="en-NP"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A7E0AC-A783-1F40-B189-15333E17C44B}"/>
              </a:ext>
            </a:extLst>
          </p:cNvPr>
          <p:cNvPicPr>
            <a:picLocks noChangeAspect="1"/>
          </p:cNvPicPr>
          <p:nvPr/>
        </p:nvPicPr>
        <p:blipFill>
          <a:blip r:embed="rId2"/>
          <a:stretch>
            <a:fillRect/>
          </a:stretch>
        </p:blipFill>
        <p:spPr>
          <a:xfrm>
            <a:off x="774700" y="1637894"/>
            <a:ext cx="7580591" cy="1690715"/>
          </a:xfrm>
          <a:prstGeom prst="rect">
            <a:avLst/>
          </a:prstGeom>
        </p:spPr>
      </p:pic>
      <p:sp>
        <p:nvSpPr>
          <p:cNvPr id="6" name="Rectangle 5">
            <a:extLst>
              <a:ext uri="{FF2B5EF4-FFF2-40B4-BE49-F238E27FC236}">
                <a16:creationId xmlns:a16="http://schemas.microsoft.com/office/drawing/2014/main" id="{5125A843-2775-5340-A0B2-0150C9F342EB}"/>
              </a:ext>
            </a:extLst>
          </p:cNvPr>
          <p:cNvSpPr/>
          <p:nvPr/>
        </p:nvSpPr>
        <p:spPr>
          <a:xfrm>
            <a:off x="414337" y="3188197"/>
            <a:ext cx="2503487" cy="429413"/>
          </a:xfrm>
          <a:prstGeom prst="rect">
            <a:avLst/>
          </a:prstGeom>
        </p:spPr>
        <p:txBody>
          <a:bodyPr wrap="square">
            <a:spAutoFit/>
          </a:bodyPr>
          <a:lstStyle/>
          <a:p>
            <a:r>
              <a:rPr lang="en-US" sz="2000" i="0" u="none" dirty="0">
                <a:latin typeface="Times New Roman" panose="02020603050405020304" pitchFamily="18" charset="0"/>
                <a:cs typeface="Times New Roman" panose="02020603050405020304" pitchFamily="18" charset="0"/>
              </a:rPr>
              <a:t>Inspection</a:t>
            </a:r>
            <a:endParaRPr lang="en-NP" sz="2000" i="0" u="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9BFB44A-6062-5544-B1F9-1EB96E9B4C8F}"/>
              </a:ext>
            </a:extLst>
          </p:cNvPr>
          <p:cNvPicPr>
            <a:picLocks noChangeAspect="1"/>
          </p:cNvPicPr>
          <p:nvPr/>
        </p:nvPicPr>
        <p:blipFill>
          <a:blip r:embed="rId3"/>
          <a:stretch>
            <a:fillRect/>
          </a:stretch>
        </p:blipFill>
        <p:spPr>
          <a:xfrm>
            <a:off x="850900" y="3543293"/>
            <a:ext cx="6427787" cy="3347806"/>
          </a:xfrm>
          <a:prstGeom prst="rect">
            <a:avLst/>
          </a:prstGeom>
        </p:spPr>
      </p:pic>
      <p:sp>
        <p:nvSpPr>
          <p:cNvPr id="9" name="Rectangle 8">
            <a:extLst>
              <a:ext uri="{FF2B5EF4-FFF2-40B4-BE49-F238E27FC236}">
                <a16:creationId xmlns:a16="http://schemas.microsoft.com/office/drawing/2014/main" id="{B11D4A19-65D8-7543-87F3-222E6E9652E1}"/>
              </a:ext>
            </a:extLst>
          </p:cNvPr>
          <p:cNvSpPr/>
          <p:nvPr/>
        </p:nvSpPr>
        <p:spPr>
          <a:xfrm>
            <a:off x="999473" y="6800013"/>
            <a:ext cx="4274311" cy="362022"/>
          </a:xfrm>
          <a:prstGeom prst="rect">
            <a:avLst/>
          </a:prstGeom>
        </p:spPr>
        <p:txBody>
          <a:bodyPr wrap="none">
            <a:spAutoFit/>
          </a:bodyPr>
          <a:lstStyle/>
          <a:p>
            <a:r>
              <a:rPr lang="en-US" i="0" u="none" dirty="0">
                <a:latin typeface="Times New Roman" panose="02020603050405020304" pitchFamily="18" charset="0"/>
                <a:cs typeface="Times New Roman" panose="02020603050405020304" pitchFamily="18" charset="0"/>
              </a:rPr>
              <a:t>We get an average speed of the distribution to be:</a:t>
            </a:r>
            <a:endParaRPr lang="en-NP" i="0" u="none"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5C1EEB0-693D-EA40-B2F2-0C49FCE1F0F6}"/>
              </a:ext>
            </a:extLst>
          </p:cNvPr>
          <p:cNvSpPr/>
          <p:nvPr/>
        </p:nvSpPr>
        <p:spPr>
          <a:xfrm>
            <a:off x="5325689" y="6800013"/>
            <a:ext cx="1564852" cy="362022"/>
          </a:xfrm>
          <a:prstGeom prst="rect">
            <a:avLst/>
          </a:prstGeom>
        </p:spPr>
        <p:txBody>
          <a:bodyPr wrap="none">
            <a:spAutoFit/>
          </a:bodyPr>
          <a:lstStyle/>
          <a:p>
            <a:r>
              <a:rPr lang="en-NP" i="0" u="none" dirty="0" smtClean="0">
                <a:latin typeface="Times New Roman" panose="02020603050405020304" pitchFamily="18" charset="0"/>
                <a:cs typeface="Times New Roman" panose="02020603050405020304" pitchFamily="18" charset="0"/>
              </a:rPr>
              <a:t>14202.7645</a:t>
            </a:r>
            <a:r>
              <a:rPr lang="en-US" i="0" u="none" dirty="0" smtClean="0">
                <a:latin typeface="Times New Roman" panose="02020603050405020304" pitchFamily="18" charset="0"/>
                <a:cs typeface="Times New Roman" panose="02020603050405020304" pitchFamily="18" charset="0"/>
              </a:rPr>
              <a:t> ms</a:t>
            </a:r>
            <a:r>
              <a:rPr lang="en-US" i="0" u="none" baseline="30000" dirty="0" smtClean="0">
                <a:latin typeface="Times New Roman" panose="02020603050405020304" pitchFamily="18" charset="0"/>
                <a:cs typeface="Times New Roman" panose="02020603050405020304" pitchFamily="18" charset="0"/>
              </a:rPr>
              <a:t>-1</a:t>
            </a:r>
            <a:endParaRPr lang="en-NP"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153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C63E-9BF8-E94B-B9BB-35F22738B5B5}"/>
              </a:ext>
            </a:extLst>
          </p:cNvPr>
          <p:cNvSpPr>
            <a:spLocks noGrp="1"/>
          </p:cNvSpPr>
          <p:nvPr>
            <p:ph type="title"/>
          </p:nvPr>
        </p:nvSpPr>
        <p:spPr/>
        <p:txBody>
          <a:bodyPr/>
          <a:lstStyle/>
          <a:p>
            <a:r>
              <a:rPr lang="en-US" dirty="0"/>
              <a:t>We get the following plots for the velocities</a:t>
            </a:r>
            <a:endParaRPr lang="en-NP" dirty="0"/>
          </a:p>
        </p:txBody>
      </p:sp>
      <p:pic>
        <p:nvPicPr>
          <p:cNvPr id="5" name="Content Placeholder 4">
            <a:extLst>
              <a:ext uri="{FF2B5EF4-FFF2-40B4-BE49-F238E27FC236}">
                <a16:creationId xmlns:a16="http://schemas.microsoft.com/office/drawing/2014/main" id="{2268AD10-5475-3449-9D6E-D14F015E9FFA}"/>
              </a:ext>
            </a:extLst>
          </p:cNvPr>
          <p:cNvPicPr>
            <a:picLocks noGrp="1" noChangeAspect="1"/>
          </p:cNvPicPr>
          <p:nvPr>
            <p:ph idx="1"/>
          </p:nvPr>
        </p:nvPicPr>
        <p:blipFill>
          <a:blip r:embed="rId2"/>
          <a:stretch>
            <a:fillRect/>
          </a:stretch>
        </p:blipFill>
        <p:spPr>
          <a:xfrm>
            <a:off x="2624072" y="1484313"/>
            <a:ext cx="6273932" cy="5140325"/>
          </a:xfrm>
          <a:prstGeom prst="rect">
            <a:avLst/>
          </a:prstGeom>
        </p:spPr>
      </p:pic>
      <p:sp>
        <p:nvSpPr>
          <p:cNvPr id="4" name="Slide Number Placeholder 3">
            <a:extLst>
              <a:ext uri="{FF2B5EF4-FFF2-40B4-BE49-F238E27FC236}">
                <a16:creationId xmlns:a16="http://schemas.microsoft.com/office/drawing/2014/main" id="{70098B56-ECB8-2B42-866F-BA52731CF4D8}"/>
              </a:ext>
            </a:extLst>
          </p:cNvPr>
          <p:cNvSpPr>
            <a:spLocks noGrp="1"/>
          </p:cNvSpPr>
          <p:nvPr>
            <p:ph type="sldNum" sz="quarter" idx="11"/>
          </p:nvPr>
        </p:nvSpPr>
        <p:spPr/>
        <p:txBody>
          <a:bodyPr/>
          <a:lstStyle/>
          <a:p>
            <a:pPr>
              <a:defRPr/>
            </a:pPr>
            <a:fld id="{5A574AF9-54B2-4954-A529-1353457F4588}" type="slidenum">
              <a:rPr lang="de-DE" smtClean="0"/>
              <a:pPr>
                <a:defRPr/>
              </a:pPr>
              <a:t>40</a:t>
            </a:fld>
            <a:endParaRPr lang="de-DE"/>
          </a:p>
        </p:txBody>
      </p:sp>
    </p:spTree>
    <p:extLst>
      <p:ext uri="{BB962C8B-B14F-4D97-AF65-F5344CB8AC3E}">
        <p14:creationId xmlns:p14="http://schemas.microsoft.com/office/powerpoint/2010/main" val="185710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81AFB4-3783-2A43-9989-6D74E7E4B3E8}"/>
              </a:ext>
            </a:extLst>
          </p:cNvPr>
          <p:cNvPicPr>
            <a:picLocks noGrp="1" noChangeAspect="1"/>
          </p:cNvPicPr>
          <p:nvPr>
            <p:ph idx="1"/>
          </p:nvPr>
        </p:nvPicPr>
        <p:blipFill>
          <a:blip r:embed="rId2"/>
          <a:stretch>
            <a:fillRect/>
          </a:stretch>
        </p:blipFill>
        <p:spPr>
          <a:xfrm>
            <a:off x="546099" y="1342230"/>
            <a:ext cx="9558531" cy="5707857"/>
          </a:xfrm>
          <a:prstGeom prst="rect">
            <a:avLst/>
          </a:prstGeom>
        </p:spPr>
      </p:pic>
      <p:sp>
        <p:nvSpPr>
          <p:cNvPr id="4" name="Slide Number Placeholder 3">
            <a:extLst>
              <a:ext uri="{FF2B5EF4-FFF2-40B4-BE49-F238E27FC236}">
                <a16:creationId xmlns:a16="http://schemas.microsoft.com/office/drawing/2014/main" id="{E7D11F3C-A5A0-DA4C-91EF-5BA95D965320}"/>
              </a:ext>
            </a:extLst>
          </p:cNvPr>
          <p:cNvSpPr>
            <a:spLocks noGrp="1"/>
          </p:cNvSpPr>
          <p:nvPr>
            <p:ph type="sldNum" sz="quarter" idx="11"/>
          </p:nvPr>
        </p:nvSpPr>
        <p:spPr/>
        <p:txBody>
          <a:bodyPr/>
          <a:lstStyle/>
          <a:p>
            <a:pPr>
              <a:defRPr/>
            </a:pPr>
            <a:fld id="{5A574AF9-54B2-4954-A529-1353457F4588}" type="slidenum">
              <a:rPr lang="de-DE" smtClean="0"/>
              <a:pPr>
                <a:defRPr/>
              </a:pPr>
              <a:t>41</a:t>
            </a:fld>
            <a:endParaRPr lang="de-DE"/>
          </a:p>
        </p:txBody>
      </p:sp>
    </p:spTree>
    <p:extLst>
      <p:ext uri="{BB962C8B-B14F-4D97-AF65-F5344CB8AC3E}">
        <p14:creationId xmlns:p14="http://schemas.microsoft.com/office/powerpoint/2010/main" val="3790244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Multiparticle</a:t>
            </a:r>
            <a:r>
              <a:rPr lang="en-US" dirty="0" smtClean="0"/>
              <a:t> Velocity Animation</a:t>
            </a:r>
            <a:endParaRPr lang="en-US" dirty="0"/>
          </a:p>
        </p:txBody>
      </p:sp>
      <p:pic>
        <p:nvPicPr>
          <p:cNvPr id="5" name="multivs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5000" y="1484313"/>
            <a:ext cx="7713663" cy="5140325"/>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42</a:t>
            </a:fld>
            <a:endParaRPr lang="de-DE"/>
          </a:p>
        </p:txBody>
      </p:sp>
    </p:spTree>
    <p:extLst>
      <p:ext uri="{BB962C8B-B14F-4D97-AF65-F5344CB8AC3E}">
        <p14:creationId xmlns:p14="http://schemas.microsoft.com/office/powerpoint/2010/main" val="1703478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Multi-particle </a:t>
            </a:r>
            <a:r>
              <a:rPr lang="en-US" dirty="0"/>
              <a:t>Velocity </a:t>
            </a:r>
            <a:r>
              <a:rPr lang="en-US" dirty="0" smtClean="0"/>
              <a:t>Components Animation</a:t>
            </a:r>
            <a:endParaRPr lang="en-US" dirty="0"/>
          </a:p>
        </p:txBody>
      </p:sp>
      <p:pic>
        <p:nvPicPr>
          <p:cNvPr id="5" name="multivsx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196357" y="1986410"/>
            <a:ext cx="3430412" cy="2286000"/>
          </a:xfrm>
        </p:spPr>
      </p:pic>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43</a:t>
            </a:fld>
            <a:endParaRPr lang="de-DE"/>
          </a:p>
        </p:txBody>
      </p:sp>
      <p:sp>
        <p:nvSpPr>
          <p:cNvPr id="6" name="Rectangle 5"/>
          <p:cNvSpPr/>
          <p:nvPr/>
        </p:nvSpPr>
        <p:spPr>
          <a:xfrm>
            <a:off x="1009504" y="1625798"/>
            <a:ext cx="3804118" cy="360612"/>
          </a:xfrm>
          <a:prstGeom prst="rect">
            <a:avLst/>
          </a:prstGeom>
        </p:spPr>
        <p:txBody>
          <a:bodyPr wrap="none">
            <a:spAutoFit/>
          </a:bodyPr>
          <a:lstStyle/>
          <a:p>
            <a:r>
              <a:rPr lang="en-US" b="1" i="0" dirty="0" err="1" smtClean="0"/>
              <a:t>Multiparticle</a:t>
            </a:r>
            <a:r>
              <a:rPr lang="en-US" b="1" i="0" dirty="0" smtClean="0"/>
              <a:t> Velocity </a:t>
            </a:r>
            <a:r>
              <a:rPr lang="en-US" b="1" i="0" dirty="0"/>
              <a:t>in x component</a:t>
            </a:r>
            <a:endParaRPr lang="en-US" b="1" i="0" dirty="0"/>
          </a:p>
        </p:txBody>
      </p:sp>
      <p:pic>
        <p:nvPicPr>
          <p:cNvPr id="7" name="multivsy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56300" y="2032447"/>
            <a:ext cx="3292475" cy="2193925"/>
          </a:xfrm>
          <a:prstGeom prst="rect">
            <a:avLst/>
          </a:prstGeom>
        </p:spPr>
      </p:pic>
      <p:sp>
        <p:nvSpPr>
          <p:cNvPr id="8" name="Rectangle 7"/>
          <p:cNvSpPr/>
          <p:nvPr/>
        </p:nvSpPr>
        <p:spPr>
          <a:xfrm>
            <a:off x="5444657" y="1612205"/>
            <a:ext cx="3804119" cy="387798"/>
          </a:xfrm>
          <a:prstGeom prst="rect">
            <a:avLst/>
          </a:prstGeom>
        </p:spPr>
        <p:txBody>
          <a:bodyPr wrap="none">
            <a:spAutoFit/>
          </a:bodyPr>
          <a:lstStyle/>
          <a:p>
            <a:r>
              <a:rPr lang="en-US" b="1" i="0" dirty="0" err="1"/>
              <a:t>Multiparticle</a:t>
            </a:r>
            <a:r>
              <a:rPr lang="en-US" b="1" i="0" dirty="0"/>
              <a:t> Velocity in </a:t>
            </a:r>
            <a:r>
              <a:rPr lang="en-US" b="1" i="0" dirty="0" smtClean="0"/>
              <a:t>y </a:t>
            </a:r>
            <a:r>
              <a:rPr lang="en-US" b="1" i="0" dirty="0"/>
              <a:t>component</a:t>
            </a:r>
            <a:endParaRPr lang="en-US" b="1" i="0" dirty="0"/>
          </a:p>
        </p:txBody>
      </p:sp>
      <p:pic>
        <p:nvPicPr>
          <p:cNvPr id="9" name="multivsz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289300" y="4856163"/>
            <a:ext cx="3292475" cy="2193925"/>
          </a:xfrm>
          <a:prstGeom prst="rect">
            <a:avLst/>
          </a:prstGeom>
        </p:spPr>
      </p:pic>
      <p:sp>
        <p:nvSpPr>
          <p:cNvPr id="10" name="Rectangle 9"/>
          <p:cNvSpPr/>
          <p:nvPr/>
        </p:nvSpPr>
        <p:spPr>
          <a:xfrm>
            <a:off x="3039088" y="4633022"/>
            <a:ext cx="3792898" cy="387798"/>
          </a:xfrm>
          <a:prstGeom prst="rect">
            <a:avLst/>
          </a:prstGeom>
        </p:spPr>
        <p:txBody>
          <a:bodyPr wrap="none">
            <a:spAutoFit/>
          </a:bodyPr>
          <a:lstStyle/>
          <a:p>
            <a:r>
              <a:rPr lang="en-US" b="1" i="0" dirty="0" err="1"/>
              <a:t>Multiparticle</a:t>
            </a:r>
            <a:r>
              <a:rPr lang="en-US" b="1" i="0" dirty="0"/>
              <a:t> Velocity in </a:t>
            </a:r>
            <a:r>
              <a:rPr lang="en-US" b="1" i="0" dirty="0" smtClean="0"/>
              <a:t>z </a:t>
            </a:r>
            <a:r>
              <a:rPr lang="en-US" b="1" i="0" dirty="0"/>
              <a:t>component</a:t>
            </a:r>
            <a:endParaRPr lang="en-US" b="1" i="0" dirty="0"/>
          </a:p>
        </p:txBody>
      </p:sp>
    </p:spTree>
    <p:extLst>
      <p:ext uri="{BB962C8B-B14F-4D97-AF65-F5344CB8AC3E}">
        <p14:creationId xmlns:p14="http://schemas.microsoft.com/office/powerpoint/2010/main" val="18768476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F36D-1106-F347-83F0-1E1CC7D5C51D}"/>
              </a:ext>
            </a:extLst>
          </p:cNvPr>
          <p:cNvSpPr>
            <a:spLocks noGrp="1"/>
          </p:cNvSpPr>
          <p:nvPr>
            <p:ph type="title"/>
          </p:nvPr>
        </p:nvSpPr>
        <p:spPr/>
        <p:txBody>
          <a:bodyPr/>
          <a:lstStyle/>
          <a:p>
            <a:r>
              <a:rPr lang="en-US" sz="1600" dirty="0">
                <a:latin typeface="Times New Roman" panose="02020603050405020304" pitchFamily="18" charset="0"/>
                <a:cs typeface="Times New Roman" panose="02020603050405020304" pitchFamily="18" charset="0"/>
              </a:rPr>
              <a:t>References</a:t>
            </a:r>
            <a:endParaRPr lang="en-NP" sz="1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E44E33-42EE-7B4F-8076-44F47D9A616D}"/>
              </a:ext>
            </a:extLst>
          </p:cNvPr>
          <p:cNvSpPr>
            <a:spLocks noGrp="1"/>
          </p:cNvSpPr>
          <p:nvPr>
            <p:ph idx="1"/>
          </p:nvPr>
        </p:nvSpPr>
        <p:spPr/>
        <p:txBody>
          <a:bodyPr/>
          <a:lstStyle/>
          <a:p>
            <a:pPr marL="0" indent="0">
              <a:buNone/>
            </a:pPr>
            <a:r>
              <a:rPr lang="en-US" sz="1600" dirty="0">
                <a:latin typeface="Times New Roman" panose="02020603050405020304" pitchFamily="18" charset="0"/>
                <a:cs typeface="Times New Roman" panose="02020603050405020304" pitchFamily="18" charset="0"/>
              </a:rPr>
              <a:t> [1] Florian LB (GitHub user). Charged Particle Trajectories in Electric and Magnetic Fields. Thu, 28 Jan 2016. https://</a:t>
            </a:r>
            <a:r>
              <a:rPr lang="en-US" sz="1600" dirty="0" err="1">
                <a:latin typeface="Times New Roman" panose="02020603050405020304" pitchFamily="18" charset="0"/>
                <a:cs typeface="Times New Roman" panose="02020603050405020304" pitchFamily="18" charset="0"/>
              </a:rPr>
              <a:t>flothesof.github.io</a:t>
            </a:r>
            <a:r>
              <a:rPr lang="en-US" sz="1600" dirty="0">
                <a:latin typeface="Times New Roman" panose="02020603050405020304" pitchFamily="18" charset="0"/>
                <a:cs typeface="Times New Roman" panose="02020603050405020304" pitchFamily="18" charset="0"/>
              </a:rPr>
              <a:t>/charged-particle-trajectories-E-and-B-</a:t>
            </a:r>
            <a:r>
              <a:rPr lang="en-US" sz="1600" dirty="0" err="1">
                <a:latin typeface="Times New Roman" panose="02020603050405020304" pitchFamily="18" charset="0"/>
                <a:cs typeface="Times New Roman" panose="02020603050405020304" pitchFamily="18" charset="0"/>
              </a:rPr>
              <a:t>fields.html</a:t>
            </a:r>
            <a:endParaRPr lang="en-NP"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83463F-55DA-CB40-BF6E-A5A85DC6EDAA}"/>
              </a:ext>
            </a:extLst>
          </p:cNvPr>
          <p:cNvSpPr>
            <a:spLocks noGrp="1"/>
          </p:cNvSpPr>
          <p:nvPr>
            <p:ph type="sldNum" sz="quarter" idx="11"/>
          </p:nvPr>
        </p:nvSpPr>
        <p:spPr/>
        <p:txBody>
          <a:bodyPr/>
          <a:lstStyle/>
          <a:p>
            <a:pPr>
              <a:defRPr/>
            </a:pPr>
            <a:fld id="{5A574AF9-54B2-4954-A529-1353457F4588}" type="slidenum">
              <a:rPr lang="de-DE" sz="1600" smtClean="0">
                <a:latin typeface="Times New Roman" panose="02020603050405020304" pitchFamily="18" charset="0"/>
                <a:cs typeface="Times New Roman" panose="02020603050405020304" pitchFamily="18" charset="0"/>
              </a:rPr>
              <a:pPr>
                <a:defRPr/>
              </a:pPr>
              <a:t>44</a:t>
            </a:fld>
            <a:endParaRPr lang="de-DE"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300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6F192E-5FFA-7E47-BA49-D02BB66FC715}"/>
              </a:ext>
            </a:extLst>
          </p:cNvPr>
          <p:cNvSpPr>
            <a:spLocks noGrp="1"/>
          </p:cNvSpPr>
          <p:nvPr>
            <p:ph idx="1"/>
          </p:nvPr>
        </p:nvSpPr>
        <p:spPr>
          <a:xfrm>
            <a:off x="469900" y="1494631"/>
            <a:ext cx="9809163" cy="5130007"/>
          </a:xfrm>
        </p:spPr>
        <p:txBody>
          <a:bodyPr/>
          <a:lstStyle/>
          <a:p>
            <a:pPr marL="0" indent="0">
              <a:buNone/>
            </a:pPr>
            <a:r>
              <a:rPr lang="en-US" sz="1600" dirty="0">
                <a:latin typeface="Times New Roman" panose="02020603050405020304" pitchFamily="18" charset="0"/>
                <a:cs typeface="Times New Roman" panose="02020603050405020304" pitchFamily="18" charset="0"/>
              </a:rPr>
              <a:t>We see that the mean average speed of the sampled distribution and that expected from the analytic expression are close; in fact within </a:t>
            </a:r>
            <a:r>
              <a:rPr lang="en-US" sz="1600" dirty="0" smtClean="0">
                <a:latin typeface="Times New Roman" panose="02020603050405020304" pitchFamily="18" charset="0"/>
                <a:cs typeface="Times New Roman" panose="02020603050405020304" pitchFamily="18" charset="0"/>
              </a:rPr>
              <a:t>2.0431% </a:t>
            </a:r>
            <a:r>
              <a:rPr lang="en-US" sz="1600" dirty="0">
                <a:latin typeface="Times New Roman" panose="02020603050405020304" pitchFamily="18" charset="0"/>
                <a:cs typeface="Times New Roman" panose="02020603050405020304" pitchFamily="18" charset="0"/>
              </a:rPr>
              <a:t>error. </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t>Initialization</a:t>
            </a:r>
          </a:p>
          <a:p>
            <a:r>
              <a:rPr lang="en-US" sz="1600" dirty="0"/>
              <a:t>Hydrogen molecule </a:t>
            </a:r>
            <a:r>
              <a:rPr lang="en-US" sz="1600" dirty="0" smtClean="0"/>
              <a:t>sampling</a:t>
            </a:r>
            <a:endParaRPr lang="en-US" sz="1600" dirty="0" smtClean="0"/>
          </a:p>
          <a:p>
            <a:r>
              <a:rPr lang="en-US" sz="1600" dirty="0"/>
              <a:t>We get the same temperature for this distribution but the relative molecular mass is </a:t>
            </a:r>
            <a:r>
              <a:rPr lang="en-US" sz="1600" dirty="0" smtClean="0"/>
              <a:t>doubled</a:t>
            </a:r>
            <a:endParaRPr lang="en-US" sz="1600" dirty="0" smtClean="0"/>
          </a:p>
          <a:p>
            <a:pPr marL="0" indent="0">
              <a:buNone/>
            </a:pPr>
            <a:endParaRPr lang="en-US" sz="1600" dirty="0"/>
          </a:p>
          <a:p>
            <a:pPr marL="0" indent="0">
              <a:buNone/>
            </a:pPr>
            <a:endParaRPr lang="en-NP"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974FC6-6652-5744-B047-3CDEE415EC3A}"/>
              </a:ext>
            </a:extLst>
          </p:cNvPr>
          <p:cNvSpPr>
            <a:spLocks noGrp="1"/>
          </p:cNvSpPr>
          <p:nvPr>
            <p:ph type="sldNum" sz="quarter" idx="11"/>
          </p:nvPr>
        </p:nvSpPr>
        <p:spPr/>
        <p:txBody>
          <a:bodyPr/>
          <a:lstStyle/>
          <a:p>
            <a:pPr>
              <a:defRPr/>
            </a:pPr>
            <a:fld id="{5A574AF9-54B2-4954-A529-1353457F4588}" type="slidenum">
              <a:rPr lang="de-DE" smtClean="0"/>
              <a:pPr>
                <a:defRPr/>
              </a:pPr>
              <a:t>5</a:t>
            </a:fld>
            <a:endParaRPr lang="de-DE" dirty="0"/>
          </a:p>
        </p:txBody>
      </p:sp>
      <p:pic>
        <p:nvPicPr>
          <p:cNvPr id="5" name="Picture 4">
            <a:extLst>
              <a:ext uri="{FF2B5EF4-FFF2-40B4-BE49-F238E27FC236}">
                <a16:creationId xmlns:a16="http://schemas.microsoft.com/office/drawing/2014/main" id="{9777994A-C204-AC4E-B708-8EC209F01511}"/>
              </a:ext>
            </a:extLst>
          </p:cNvPr>
          <p:cNvPicPr>
            <a:picLocks noChangeAspect="1"/>
          </p:cNvPicPr>
          <p:nvPr/>
        </p:nvPicPr>
        <p:blipFill>
          <a:blip r:embed="rId2"/>
          <a:stretch>
            <a:fillRect/>
          </a:stretch>
        </p:blipFill>
        <p:spPr>
          <a:xfrm>
            <a:off x="317500" y="3628231"/>
            <a:ext cx="8864600" cy="2349500"/>
          </a:xfrm>
          <a:prstGeom prst="rect">
            <a:avLst/>
          </a:prstGeom>
        </p:spPr>
      </p:pic>
    </p:spTree>
    <p:extLst>
      <p:ext uri="{BB962C8B-B14F-4D97-AF65-F5344CB8AC3E}">
        <p14:creationId xmlns:p14="http://schemas.microsoft.com/office/powerpoint/2010/main" val="1163425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2B61E-D3F2-754C-AA6D-489BC5F57895}"/>
              </a:ext>
            </a:extLst>
          </p:cNvPr>
          <p:cNvSpPr>
            <a:spLocks noGrp="1"/>
          </p:cNvSpPr>
          <p:nvPr>
            <p:ph idx="1"/>
          </p:nvPr>
        </p:nvSpPr>
        <p:spPr>
          <a:xfrm>
            <a:off x="817970" y="1266031"/>
            <a:ext cx="9036050" cy="5140325"/>
          </a:xfrm>
        </p:spPr>
        <p:txBody>
          <a:bodyPr/>
          <a:lstStyle/>
          <a:p>
            <a:pPr marL="0" indent="0">
              <a:buNone/>
            </a:pPr>
            <a:r>
              <a:rPr lang="en-US" sz="2000" dirty="0">
                <a:latin typeface="Times New Roman" panose="02020603050405020304" pitchFamily="18" charset="0"/>
                <a:cs typeface="Times New Roman" panose="02020603050405020304" pitchFamily="18" charset="0"/>
              </a:rPr>
              <a:t>Inspection</a:t>
            </a:r>
          </a:p>
          <a:p>
            <a:pPr marL="0" indent="0">
              <a:buNone/>
            </a:pPr>
            <a:endParaRPr lang="en-NP"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FA5638-F86A-0843-BA13-D02A4492D5D0}"/>
              </a:ext>
            </a:extLst>
          </p:cNvPr>
          <p:cNvSpPr>
            <a:spLocks noGrp="1"/>
          </p:cNvSpPr>
          <p:nvPr>
            <p:ph type="sldNum" sz="quarter" idx="11"/>
          </p:nvPr>
        </p:nvSpPr>
        <p:spPr>
          <a:xfrm>
            <a:off x="9476195" y="7170738"/>
            <a:ext cx="755650" cy="390525"/>
          </a:xfrm>
        </p:spPr>
        <p:txBody>
          <a:bodyPr/>
          <a:lstStyle/>
          <a:p>
            <a:pPr>
              <a:defRPr/>
            </a:pPr>
            <a:fld id="{5A574AF9-54B2-4954-A529-1353457F4588}" type="slidenum">
              <a:rPr lang="de-DE" sz="1600" smtClean="0">
                <a:latin typeface="Times New Roman" panose="02020603050405020304" pitchFamily="18" charset="0"/>
                <a:cs typeface="Times New Roman" panose="02020603050405020304" pitchFamily="18" charset="0"/>
              </a:rPr>
              <a:pPr>
                <a:defRPr/>
              </a:pPr>
              <a:t>6</a:t>
            </a:fld>
            <a:endParaRPr lang="de-DE"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28ACD4-865F-1641-88BD-356D8055B3CB}"/>
              </a:ext>
            </a:extLst>
          </p:cNvPr>
          <p:cNvPicPr>
            <a:picLocks noChangeAspect="1"/>
          </p:cNvPicPr>
          <p:nvPr/>
        </p:nvPicPr>
        <p:blipFill>
          <a:blip r:embed="rId2"/>
          <a:stretch>
            <a:fillRect/>
          </a:stretch>
        </p:blipFill>
        <p:spPr>
          <a:xfrm>
            <a:off x="317500" y="1677276"/>
            <a:ext cx="8920934" cy="3246356"/>
          </a:xfrm>
          <a:prstGeom prst="rect">
            <a:avLst/>
          </a:prstGeom>
        </p:spPr>
      </p:pic>
      <p:sp>
        <p:nvSpPr>
          <p:cNvPr id="6" name="Rectangle 5">
            <a:extLst>
              <a:ext uri="{FF2B5EF4-FFF2-40B4-BE49-F238E27FC236}">
                <a16:creationId xmlns:a16="http://schemas.microsoft.com/office/drawing/2014/main" id="{C92B4994-2B0B-8B41-8E4D-629FBB40ADDC}"/>
              </a:ext>
            </a:extLst>
          </p:cNvPr>
          <p:cNvSpPr/>
          <p:nvPr/>
        </p:nvSpPr>
        <p:spPr>
          <a:xfrm>
            <a:off x="698500" y="4856614"/>
            <a:ext cx="8343900" cy="657488"/>
          </a:xfrm>
          <a:prstGeom prst="rect">
            <a:avLst/>
          </a:prstGeom>
        </p:spPr>
        <p:txBody>
          <a:bodyPr wrap="square">
            <a:spAutoFit/>
          </a:bodyPr>
          <a:lstStyle/>
          <a:p>
            <a:pPr marL="342900" indent="-342900" algn="l">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We get an average speed of the distribution to be: </a:t>
            </a:r>
            <a:r>
              <a:rPr lang="en-US" i="0" u="none" dirty="0" smtClean="0">
                <a:latin typeface="Times New Roman" panose="02020603050405020304" pitchFamily="18" charset="0"/>
                <a:cs typeface="Times New Roman" panose="02020603050405020304" pitchFamily="18" charset="0"/>
              </a:rPr>
              <a:t>10149.754 ms</a:t>
            </a:r>
            <a:r>
              <a:rPr lang="en-US" i="0" u="none" baseline="30000" dirty="0" smtClean="0">
                <a:latin typeface="Times New Roman" panose="02020603050405020304" pitchFamily="18" charset="0"/>
                <a:cs typeface="Times New Roman" panose="02020603050405020304" pitchFamily="18" charset="0"/>
              </a:rPr>
              <a:t>-1</a:t>
            </a:r>
            <a:r>
              <a:rPr lang="en-US" i="0" u="none" dirty="0" smtClean="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From the analytic calculation for </a:t>
            </a:r>
            <a:r>
              <a:rPr lang="en-US" i="0" u="none" dirty="0">
                <a:latin typeface="Times New Roman" panose="02020603050405020304" pitchFamily="18" charset="0"/>
                <a:cs typeface="Times New Roman" panose="02020603050405020304" pitchFamily="18" charset="0"/>
              </a:rPr>
              <a:t>the Hydrogen molecule particle distribution, we get </a:t>
            </a:r>
            <a:endParaRPr lang="en-NP" i="0" u="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20347E9-C77D-6145-838B-5EE7D7D4DAA1}"/>
              </a:ext>
            </a:extLst>
          </p:cNvPr>
          <p:cNvPicPr>
            <a:picLocks noChangeAspect="1"/>
          </p:cNvPicPr>
          <p:nvPr/>
        </p:nvPicPr>
        <p:blipFill>
          <a:blip r:embed="rId3"/>
          <a:stretch>
            <a:fillRect/>
          </a:stretch>
        </p:blipFill>
        <p:spPr>
          <a:xfrm>
            <a:off x="777285" y="5541883"/>
            <a:ext cx="8186330" cy="1001630"/>
          </a:xfrm>
          <a:prstGeom prst="rect">
            <a:avLst/>
          </a:prstGeom>
        </p:spPr>
      </p:pic>
      <p:sp>
        <p:nvSpPr>
          <p:cNvPr id="2" name="TextBox 1"/>
          <p:cNvSpPr txBox="1"/>
          <p:nvPr/>
        </p:nvSpPr>
        <p:spPr>
          <a:xfrm>
            <a:off x="817970" y="6533194"/>
            <a:ext cx="6553200" cy="978729"/>
          </a:xfrm>
          <a:prstGeom prst="rect">
            <a:avLst/>
          </a:prstGeom>
          <a:noFill/>
        </p:spPr>
        <p:txBody>
          <a:bodyPr wrap="square" rtlCol="0">
            <a:spAutoFit/>
          </a:bodyPr>
          <a:lstStyle/>
          <a:p>
            <a:pPr marL="342900" indent="-342900" algn="l">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The </a:t>
            </a:r>
            <a:r>
              <a:rPr lang="en-US" i="0" u="none" dirty="0">
                <a:latin typeface="Times New Roman" panose="02020603050405020304" pitchFamily="18" charset="0"/>
                <a:cs typeface="Times New Roman" panose="02020603050405020304" pitchFamily="18" charset="0"/>
              </a:rPr>
              <a:t>mean average speed of the sampled distribution and that </a:t>
            </a:r>
            <a:r>
              <a:rPr lang="en-US" i="0" u="none" dirty="0">
                <a:latin typeface="Times New Roman" panose="02020603050405020304" pitchFamily="18" charset="0"/>
                <a:cs typeface="Times New Roman" panose="02020603050405020304" pitchFamily="18" charset="0"/>
              </a:rPr>
              <a:t>from </a:t>
            </a:r>
            <a:r>
              <a:rPr lang="en-US" i="0" u="none" dirty="0">
                <a:latin typeface="Times New Roman" panose="02020603050405020304" pitchFamily="18" charset="0"/>
                <a:cs typeface="Times New Roman" panose="02020603050405020304" pitchFamily="18" charset="0"/>
              </a:rPr>
              <a:t>the analytic expression are close for this distribution </a:t>
            </a:r>
            <a:r>
              <a:rPr lang="en-US" i="0" u="none" dirty="0">
                <a:latin typeface="Times New Roman" panose="02020603050405020304" pitchFamily="18" charset="0"/>
                <a:cs typeface="Times New Roman" panose="02020603050405020304" pitchFamily="18" charset="0"/>
              </a:rPr>
              <a:t>within </a:t>
            </a:r>
            <a:r>
              <a:rPr lang="en-US" i="0" u="none" dirty="0">
                <a:latin typeface="Times New Roman" panose="02020603050405020304" pitchFamily="18" charset="0"/>
                <a:cs typeface="Times New Roman" panose="02020603050405020304" pitchFamily="18" charset="0"/>
              </a:rPr>
              <a:t>0.968% error. </a:t>
            </a:r>
            <a:endParaRPr lang="en-US" i="0" u="none" dirty="0">
              <a:latin typeface="Times New Roman" panose="02020603050405020304" pitchFamily="18" charset="0"/>
              <a:cs typeface="Times New Roman" panose="02020603050405020304" pitchFamily="18" charset="0"/>
            </a:endParaRPr>
          </a:p>
          <a:p>
            <a:pPr algn="l"/>
            <a:endParaRPr lang="en-US"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349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5D1A5-86D3-B640-BB76-99C6AE0C46E6}"/>
              </a:ext>
            </a:extLst>
          </p:cNvPr>
          <p:cNvSpPr>
            <a:spLocks noGrp="1"/>
          </p:cNvSpPr>
          <p:nvPr>
            <p:ph idx="1"/>
          </p:nvPr>
        </p:nvSpPr>
        <p:spPr>
          <a:xfrm>
            <a:off x="1243013" y="1484313"/>
            <a:ext cx="9036050" cy="5565775"/>
          </a:xfrm>
        </p:spPr>
        <p:txBody>
          <a:bodyPr/>
          <a:lstStyle/>
          <a:p>
            <a:pPr marL="0" indent="0">
              <a:buNone/>
            </a:pPr>
            <a:r>
              <a:rPr lang="en-US" sz="2000" b="1" dirty="0">
                <a:latin typeface="Times New Roman" panose="02020603050405020304" pitchFamily="18" charset="0"/>
                <a:cs typeface="Times New Roman" panose="02020603050405020304" pitchFamily="18" charset="0"/>
              </a:rPr>
              <a:t>1.2 Update </a:t>
            </a:r>
          </a:p>
          <a:p>
            <a:r>
              <a:rPr lang="en-US" sz="2000" kern="1200" dirty="0">
                <a:latin typeface="Times New Roman" panose="02020603050405020304" pitchFamily="18" charset="0"/>
                <a:cs typeface="Times New Roman" panose="02020603050405020304" pitchFamily="18" charset="0"/>
              </a:rPr>
              <a:t>We recall the Boris Algorithm, that we use to update the particles in the plasma simulation.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Font typeface="Wingdings 3" pitchFamily="18" charset="2"/>
              <a:buNone/>
            </a:pPr>
            <a:r>
              <a:rPr lang="en-US" sz="2000" kern="1200" dirty="0">
                <a:latin typeface="Times New Roman" panose="02020603050405020304" pitchFamily="18" charset="0"/>
                <a:cs typeface="Times New Roman" panose="02020603050405020304" pitchFamily="18" charset="0"/>
              </a:rPr>
              <a:t>where q 0 = q m /∆t 2 . To verify that the simulation works as we expect it to, we perform a calculation and compare it to the output of an algorithm. </a:t>
            </a:r>
            <a:endParaRPr lang="en-NP" sz="2000" kern="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DFDE01-785B-1543-9DE5-40AC85D0467D}"/>
              </a:ext>
            </a:extLst>
          </p:cNvPr>
          <p:cNvSpPr>
            <a:spLocks noGrp="1"/>
          </p:cNvSpPr>
          <p:nvPr>
            <p:ph type="sldNum" sz="quarter" idx="11"/>
          </p:nvPr>
        </p:nvSpPr>
        <p:spPr/>
        <p:txBody>
          <a:bodyPr/>
          <a:lstStyle/>
          <a:p>
            <a:pPr>
              <a:defRPr/>
            </a:pPr>
            <a:fld id="{5A574AF9-54B2-4954-A529-1353457F4588}" type="slidenum">
              <a:rPr lang="de-DE" sz="2000" smtClean="0">
                <a:latin typeface="Times New Roman" panose="02020603050405020304" pitchFamily="18" charset="0"/>
                <a:cs typeface="Times New Roman" panose="02020603050405020304" pitchFamily="18" charset="0"/>
              </a:rPr>
              <a:pPr>
                <a:defRPr/>
              </a:pPr>
              <a:t>7</a:t>
            </a:fld>
            <a:endParaRPr lang="de-DE"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1578A5-E682-2E47-B9AD-064F71BA9ED1}"/>
              </a:ext>
            </a:extLst>
          </p:cNvPr>
          <p:cNvPicPr>
            <a:picLocks noChangeAspect="1"/>
          </p:cNvPicPr>
          <p:nvPr/>
        </p:nvPicPr>
        <p:blipFill>
          <a:blip r:embed="rId2"/>
          <a:stretch>
            <a:fillRect/>
          </a:stretch>
        </p:blipFill>
        <p:spPr>
          <a:xfrm>
            <a:off x="1246188" y="2529633"/>
            <a:ext cx="3759200" cy="1498600"/>
          </a:xfrm>
          <a:prstGeom prst="rect">
            <a:avLst/>
          </a:prstGeom>
        </p:spPr>
      </p:pic>
      <p:sp>
        <p:nvSpPr>
          <p:cNvPr id="6" name="Rectangle 5">
            <a:extLst>
              <a:ext uri="{FF2B5EF4-FFF2-40B4-BE49-F238E27FC236}">
                <a16:creationId xmlns:a16="http://schemas.microsoft.com/office/drawing/2014/main" id="{8A85B9A3-ECD1-D346-B1BF-4A510F95A4D0}"/>
              </a:ext>
            </a:extLst>
          </p:cNvPr>
          <p:cNvSpPr/>
          <p:nvPr/>
        </p:nvSpPr>
        <p:spPr>
          <a:xfrm>
            <a:off x="954466" y="4945620"/>
            <a:ext cx="1503938" cy="429413"/>
          </a:xfrm>
          <a:prstGeom prst="rect">
            <a:avLst/>
          </a:prstGeom>
        </p:spPr>
        <p:txBody>
          <a:bodyPr wrap="none">
            <a:spAutoFit/>
          </a:bodyPr>
          <a:lstStyle/>
          <a:p>
            <a:r>
              <a:rPr lang="en-US" sz="2000" i="0" u="none" dirty="0">
                <a:latin typeface="Times New Roman" panose="02020603050405020304" pitchFamily="18" charset="0"/>
                <a:cs typeface="Times New Roman" panose="02020603050405020304" pitchFamily="18" charset="0"/>
              </a:rPr>
              <a:t>Initialization</a:t>
            </a:r>
            <a:endParaRPr lang="en-NP" sz="2000" i="0" u="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2E1E560-1CED-DF46-B0E8-B0922BA6C990}"/>
              </a:ext>
            </a:extLst>
          </p:cNvPr>
          <p:cNvPicPr>
            <a:picLocks noChangeAspect="1"/>
          </p:cNvPicPr>
          <p:nvPr/>
        </p:nvPicPr>
        <p:blipFill>
          <a:blip r:embed="rId3"/>
          <a:stretch>
            <a:fillRect/>
          </a:stretch>
        </p:blipFill>
        <p:spPr>
          <a:xfrm>
            <a:off x="698500" y="5365336"/>
            <a:ext cx="7412381" cy="1670395"/>
          </a:xfrm>
          <a:prstGeom prst="rect">
            <a:avLst/>
          </a:prstGeom>
        </p:spPr>
      </p:pic>
    </p:spTree>
    <p:extLst>
      <p:ext uri="{BB962C8B-B14F-4D97-AF65-F5344CB8AC3E}">
        <p14:creationId xmlns:p14="http://schemas.microsoft.com/office/powerpoint/2010/main" val="1783365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CD588-3BD1-0746-9A06-6D8CA4984D55}"/>
              </a:ext>
            </a:extLst>
          </p:cNvPr>
          <p:cNvSpPr>
            <a:spLocks noGrp="1"/>
          </p:cNvSpPr>
          <p:nvPr>
            <p:ph idx="1"/>
          </p:nvPr>
        </p:nvSpPr>
        <p:spPr>
          <a:xfrm>
            <a:off x="6925915" y="1251415"/>
            <a:ext cx="9067800" cy="6946206"/>
          </a:xfrm>
        </p:spPr>
        <p:txBody>
          <a:bodyPr/>
          <a:lstStyle/>
          <a:p>
            <a:r>
              <a:rPr lang="en-US" sz="1800" kern="1200" dirty="0" smtClean="0">
                <a:latin typeface="Times New Roman" panose="02020603050405020304" pitchFamily="18" charset="0"/>
                <a:cs typeface="Times New Roman" panose="02020603050405020304" pitchFamily="18" charset="0"/>
              </a:rPr>
              <a:t>We </a:t>
            </a:r>
            <a:r>
              <a:rPr lang="en-US" sz="1800" kern="1200" dirty="0">
                <a:latin typeface="Times New Roman" panose="02020603050405020304" pitchFamily="18" charset="0"/>
                <a:cs typeface="Times New Roman" panose="02020603050405020304" pitchFamily="18" charset="0"/>
              </a:rPr>
              <a:t>take the following input </a:t>
            </a:r>
            <a:r>
              <a:rPr lang="en-US" sz="1800" kern="1200" dirty="0" smtClean="0">
                <a:latin typeface="Times New Roman" panose="02020603050405020304" pitchFamily="18" charset="0"/>
                <a:cs typeface="Times New Roman" panose="02020603050405020304" pitchFamily="18" charset="0"/>
              </a:rPr>
              <a:t>data:</a:t>
            </a:r>
          </a:p>
          <a:p>
            <a:pPr marL="0" indent="0">
              <a:buNone/>
            </a:pPr>
            <a:r>
              <a:rPr lang="en-US" sz="1500" kern="1200" dirty="0" smtClean="0">
                <a:latin typeface="Times New Roman" panose="02020603050405020304" pitchFamily="18" charset="0"/>
                <a:cs typeface="Times New Roman" panose="02020603050405020304" pitchFamily="18" charset="0"/>
              </a:rPr>
              <a:t>100 </a:t>
            </a:r>
            <a:r>
              <a:rPr lang="en-US" sz="1500" kern="1200" dirty="0">
                <a:latin typeface="Times New Roman" panose="02020603050405020304" pitchFamily="18" charset="0"/>
                <a:cs typeface="Times New Roman" panose="02020603050405020304" pitchFamily="18" charset="0"/>
              </a:rPr>
              <a:t>particles of Hydrogen </a:t>
            </a:r>
            <a:br>
              <a:rPr lang="en-US" sz="1500" kern="1200" dirty="0">
                <a:latin typeface="Times New Roman" panose="02020603050405020304" pitchFamily="18" charset="0"/>
                <a:cs typeface="Times New Roman" panose="02020603050405020304" pitchFamily="18" charset="0"/>
              </a:rPr>
            </a:br>
            <a:r>
              <a:rPr lang="en-US" sz="1500" kern="1200" dirty="0">
                <a:latin typeface="Times New Roman" panose="02020603050405020304" pitchFamily="18" charset="0"/>
                <a:cs typeface="Times New Roman" panose="02020603050405020304" pitchFamily="18" charset="0"/>
              </a:rPr>
              <a:t>Electric field of 1000 Vm-1 in x direction [1,0,0]</a:t>
            </a:r>
            <a:br>
              <a:rPr lang="en-US" sz="1500" kern="1200" dirty="0">
                <a:latin typeface="Times New Roman" panose="02020603050405020304" pitchFamily="18" charset="0"/>
                <a:cs typeface="Times New Roman" panose="02020603050405020304" pitchFamily="18" charset="0"/>
              </a:rPr>
            </a:br>
            <a:r>
              <a:rPr lang="en-US" sz="1500" kern="1200" dirty="0">
                <a:latin typeface="Times New Roman" panose="02020603050405020304" pitchFamily="18" charset="0"/>
                <a:cs typeface="Times New Roman" panose="02020603050405020304" pitchFamily="18" charset="0"/>
              </a:rPr>
              <a:t>Magnetic field of 10 </a:t>
            </a:r>
            <a:r>
              <a:rPr lang="en-US" sz="1500" kern="1200" dirty="0" err="1">
                <a:latin typeface="Times New Roman" panose="02020603050405020304" pitchFamily="18" charset="0"/>
                <a:cs typeface="Times New Roman" panose="02020603050405020304" pitchFamily="18" charset="0"/>
              </a:rPr>
              <a:t>mT</a:t>
            </a:r>
            <a:r>
              <a:rPr lang="en-US" sz="1500" kern="1200" dirty="0">
                <a:latin typeface="Times New Roman" panose="02020603050405020304" pitchFamily="18" charset="0"/>
                <a:cs typeface="Times New Roman" panose="02020603050405020304" pitchFamily="18" charset="0"/>
              </a:rPr>
              <a:t> in y direction [ 0,1,0]</a:t>
            </a:r>
            <a:br>
              <a:rPr lang="en-US" sz="1500" kern="1200" dirty="0">
                <a:latin typeface="Times New Roman" panose="02020603050405020304" pitchFamily="18" charset="0"/>
                <a:cs typeface="Times New Roman" panose="02020603050405020304" pitchFamily="18" charset="0"/>
              </a:rPr>
            </a:br>
            <a:r>
              <a:rPr lang="en-US" sz="1500" kern="1200" dirty="0">
                <a:latin typeface="Times New Roman" panose="02020603050405020304" pitchFamily="18" charset="0"/>
                <a:cs typeface="Times New Roman" panose="02020603050405020304" pitchFamily="18" charset="0"/>
              </a:rPr>
              <a:t>Duration of simulation 1μs</a:t>
            </a:r>
            <a:br>
              <a:rPr lang="en-US" sz="1500" kern="1200" dirty="0">
                <a:latin typeface="Times New Roman" panose="02020603050405020304" pitchFamily="18" charset="0"/>
                <a:cs typeface="Times New Roman" panose="02020603050405020304" pitchFamily="18" charset="0"/>
              </a:rPr>
            </a:br>
            <a:r>
              <a:rPr lang="en-US" sz="1500" kern="1200" dirty="0">
                <a:latin typeface="Times New Roman" panose="02020603050405020304" pitchFamily="18" charset="0"/>
                <a:cs typeface="Times New Roman" panose="02020603050405020304" pitchFamily="18" charset="0"/>
              </a:rPr>
              <a:t>Duration of 1 step of update = 0.1 </a:t>
            </a:r>
            <a:r>
              <a:rPr lang="en-US" sz="1500" kern="1200" dirty="0" err="1" smtClean="0">
                <a:latin typeface="Times New Roman" panose="02020603050405020304" pitchFamily="18" charset="0"/>
                <a:cs typeface="Times New Roman" panose="02020603050405020304" pitchFamily="18" charset="0"/>
              </a:rPr>
              <a:t>μs</a:t>
            </a:r>
            <a:endParaRPr lang="en-US" sz="1500" kern="12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NP"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5F358A-9CBC-5E4B-80CC-D8ADDC6431AF}"/>
              </a:ext>
            </a:extLst>
          </p:cNvPr>
          <p:cNvSpPr>
            <a:spLocks noGrp="1"/>
          </p:cNvSpPr>
          <p:nvPr>
            <p:ph type="sldNum" sz="quarter" idx="11"/>
          </p:nvPr>
        </p:nvSpPr>
        <p:spPr/>
        <p:txBody>
          <a:bodyPr/>
          <a:lstStyle/>
          <a:p>
            <a:pPr>
              <a:defRPr/>
            </a:pPr>
            <a:fld id="{5A574AF9-54B2-4954-A529-1353457F4588}" type="slidenum">
              <a:rPr lang="de-DE" smtClean="0"/>
              <a:pPr>
                <a:defRPr/>
              </a:pPr>
              <a:t>8</a:t>
            </a:fld>
            <a:endParaRPr lang="de-DE"/>
          </a:p>
        </p:txBody>
      </p:sp>
      <p:pic>
        <p:nvPicPr>
          <p:cNvPr id="6" name="Picture 5">
            <a:extLst>
              <a:ext uri="{FF2B5EF4-FFF2-40B4-BE49-F238E27FC236}">
                <a16:creationId xmlns:a16="http://schemas.microsoft.com/office/drawing/2014/main" id="{49E02274-16E5-584F-A095-88003FD03790}"/>
              </a:ext>
            </a:extLst>
          </p:cNvPr>
          <p:cNvPicPr>
            <a:picLocks noChangeAspect="1"/>
          </p:cNvPicPr>
          <p:nvPr/>
        </p:nvPicPr>
        <p:blipFill>
          <a:blip r:embed="rId2"/>
          <a:stretch>
            <a:fillRect/>
          </a:stretch>
        </p:blipFill>
        <p:spPr>
          <a:xfrm>
            <a:off x="520157" y="1294301"/>
            <a:ext cx="6340977" cy="2834497"/>
          </a:xfrm>
          <a:prstGeom prst="rect">
            <a:avLst/>
          </a:prstGeom>
        </p:spPr>
      </p:pic>
      <p:pic>
        <p:nvPicPr>
          <p:cNvPr id="7" name="Picture 6">
            <a:extLst>
              <a:ext uri="{FF2B5EF4-FFF2-40B4-BE49-F238E27FC236}">
                <a16:creationId xmlns:a16="http://schemas.microsoft.com/office/drawing/2014/main" id="{2B2B8A05-283E-634E-8C47-820F1010BA70}"/>
              </a:ext>
            </a:extLst>
          </p:cNvPr>
          <p:cNvPicPr>
            <a:picLocks noChangeAspect="1"/>
          </p:cNvPicPr>
          <p:nvPr/>
        </p:nvPicPr>
        <p:blipFill>
          <a:blip r:embed="rId3"/>
          <a:stretch>
            <a:fillRect/>
          </a:stretch>
        </p:blipFill>
        <p:spPr>
          <a:xfrm>
            <a:off x="520157" y="4128798"/>
            <a:ext cx="6340977" cy="3165677"/>
          </a:xfrm>
          <a:prstGeom prst="rect">
            <a:avLst/>
          </a:prstGeom>
        </p:spPr>
      </p:pic>
      <p:sp>
        <p:nvSpPr>
          <p:cNvPr id="2" name="TextBox 1"/>
          <p:cNvSpPr txBox="1"/>
          <p:nvPr/>
        </p:nvSpPr>
        <p:spPr>
          <a:xfrm>
            <a:off x="698500" y="580231"/>
            <a:ext cx="2178802" cy="797078"/>
          </a:xfrm>
          <a:prstGeom prst="rect">
            <a:avLst/>
          </a:prstGeom>
          <a:noFill/>
        </p:spPr>
        <p:txBody>
          <a:bodyPr wrap="none" rtlCol="0">
            <a:spAutoFit/>
          </a:bodyPr>
          <a:lstStyle/>
          <a:p>
            <a:r>
              <a:rPr lang="en-US" sz="2000" b="1" i="0" u="none" dirty="0">
                <a:latin typeface="Times New Roman" panose="02020603050405020304" pitchFamily="18" charset="0"/>
                <a:cs typeface="Times New Roman" panose="02020603050405020304" pitchFamily="18" charset="0"/>
              </a:rPr>
              <a:t>Update input data</a:t>
            </a:r>
          </a:p>
          <a:p>
            <a:endParaRPr lang="en-US" sz="2000" i="0" u="none" dirty="0"/>
          </a:p>
        </p:txBody>
      </p:sp>
    </p:spTree>
    <p:extLst>
      <p:ext uri="{BB962C8B-B14F-4D97-AF65-F5344CB8AC3E}">
        <p14:creationId xmlns:p14="http://schemas.microsoft.com/office/powerpoint/2010/main" val="305400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6968BF-8018-0E44-8368-10759EB054E9}"/>
              </a:ext>
            </a:extLst>
          </p:cNvPr>
          <p:cNvSpPr>
            <a:spLocks noGrp="1"/>
          </p:cNvSpPr>
          <p:nvPr>
            <p:ph type="sldNum" sz="quarter" idx="11"/>
          </p:nvPr>
        </p:nvSpPr>
        <p:spPr/>
        <p:txBody>
          <a:bodyPr/>
          <a:lstStyle/>
          <a:p>
            <a:pPr>
              <a:defRPr/>
            </a:pPr>
            <a:fld id="{5A574AF9-54B2-4954-A529-1353457F4588}" type="slidenum">
              <a:rPr lang="de-DE" smtClean="0"/>
              <a:pPr>
                <a:defRPr/>
              </a:pPr>
              <a:t>9</a:t>
            </a:fld>
            <a:endParaRPr lang="de-DE"/>
          </a:p>
        </p:txBody>
      </p:sp>
      <p:sp>
        <p:nvSpPr>
          <p:cNvPr id="3" name="Content Placeholder 2">
            <a:extLst>
              <a:ext uri="{FF2B5EF4-FFF2-40B4-BE49-F238E27FC236}">
                <a16:creationId xmlns:a16="http://schemas.microsoft.com/office/drawing/2014/main" id="{BF920A05-5F09-5B4E-ADDA-F30C29F975E1}"/>
              </a:ext>
            </a:extLst>
          </p:cNvPr>
          <p:cNvSpPr>
            <a:spLocks noGrp="1"/>
          </p:cNvSpPr>
          <p:nvPr>
            <p:ph idx="1"/>
          </p:nvPr>
        </p:nvSpPr>
        <p:spPr>
          <a:xfrm>
            <a:off x="670869" y="3782154"/>
            <a:ext cx="9036050" cy="5140325"/>
          </a:xfrm>
        </p:spPr>
        <p:txBody>
          <a:bodyPr/>
          <a:lstStyle/>
          <a:p>
            <a:r>
              <a:rPr lang="en-US" sz="1600" dirty="0">
                <a:latin typeface="Times New Roman" panose="02020603050405020304" pitchFamily="18" charset="0"/>
                <a:cs typeface="Times New Roman" panose="02020603050405020304" pitchFamily="18" charset="0"/>
              </a:rPr>
              <a:t>We see that the values for x3, x4, v3 and v4 for particle 1 are close (the latter digits differ due to the differing precision of calculations); i.e. the same when done by hand and in the program. </a:t>
            </a:r>
            <a:endParaRPr lang="en-NP" sz="1600" dirty="0">
              <a:latin typeface="Times New Roman" panose="02020603050405020304" pitchFamily="18" charset="0"/>
              <a:cs typeface="Times New Roman" panose="02020603050405020304" pitchFamily="18" charset="0"/>
            </a:endParaRPr>
          </a:p>
          <a:p>
            <a:endParaRPr lang="en-NP" sz="1600" dirty="0"/>
          </a:p>
        </p:txBody>
      </p:sp>
      <p:pic>
        <p:nvPicPr>
          <p:cNvPr id="5" name="Picture 4">
            <a:extLst>
              <a:ext uri="{FF2B5EF4-FFF2-40B4-BE49-F238E27FC236}">
                <a16:creationId xmlns:a16="http://schemas.microsoft.com/office/drawing/2014/main" id="{9D68172D-2C84-3345-946A-28680EA5F987}"/>
              </a:ext>
            </a:extLst>
          </p:cNvPr>
          <p:cNvPicPr>
            <a:picLocks noChangeAspect="1"/>
          </p:cNvPicPr>
          <p:nvPr/>
        </p:nvPicPr>
        <p:blipFill>
          <a:blip r:embed="rId2"/>
          <a:stretch>
            <a:fillRect/>
          </a:stretch>
        </p:blipFill>
        <p:spPr>
          <a:xfrm>
            <a:off x="803018" y="1292954"/>
            <a:ext cx="7581900" cy="2489200"/>
          </a:xfrm>
          <a:prstGeom prst="rect">
            <a:avLst/>
          </a:prstGeom>
        </p:spPr>
      </p:pic>
      <p:pic>
        <p:nvPicPr>
          <p:cNvPr id="6" name="Picture 5">
            <a:extLst>
              <a:ext uri="{FF2B5EF4-FFF2-40B4-BE49-F238E27FC236}">
                <a16:creationId xmlns:a16="http://schemas.microsoft.com/office/drawing/2014/main" id="{F2B1F6A7-18C2-A04A-A39D-DB1DC9A19D3C}"/>
              </a:ext>
            </a:extLst>
          </p:cNvPr>
          <p:cNvPicPr>
            <a:picLocks noChangeAspect="1"/>
          </p:cNvPicPr>
          <p:nvPr/>
        </p:nvPicPr>
        <p:blipFill>
          <a:blip r:embed="rId3"/>
          <a:stretch>
            <a:fillRect/>
          </a:stretch>
        </p:blipFill>
        <p:spPr>
          <a:xfrm>
            <a:off x="803018" y="4542631"/>
            <a:ext cx="7213600" cy="2349500"/>
          </a:xfrm>
          <a:prstGeom prst="rect">
            <a:avLst/>
          </a:prstGeom>
        </p:spPr>
      </p:pic>
    </p:spTree>
    <p:extLst>
      <p:ext uri="{BB962C8B-B14F-4D97-AF65-F5344CB8AC3E}">
        <p14:creationId xmlns:p14="http://schemas.microsoft.com/office/powerpoint/2010/main" val="2200093763"/>
      </p:ext>
    </p:extLst>
  </p:cSld>
  <p:clrMapOvr>
    <a:masterClrMapping/>
  </p:clrMapOvr>
  <p:timing>
    <p:tnLst>
      <p:par>
        <p:cTn id="1" dur="indefinite" restart="never" nodeType="tmRoot"/>
      </p:par>
    </p:tnLst>
  </p:timing>
</p:sld>
</file>

<file path=ppt/theme/theme1.xml><?xml version="1.0" encoding="utf-8"?>
<a:theme xmlns:a="http://schemas.openxmlformats.org/drawingml/2006/main" name="HZG_deutsch_v2">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HZG_deutsch_v2">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deutsch_v2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ZG_PowerPoint">
  <a:themeElements>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fontScheme name="HZG_PowerPoint">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3208</TotalTime>
  <Words>931</Words>
  <Application>Microsoft Office PowerPoint</Application>
  <PresentationFormat>Custom</PresentationFormat>
  <Paragraphs>174</Paragraphs>
  <Slides>44</Slides>
  <Notes>2</Notes>
  <HiddenSlides>0</HiddenSlides>
  <MMClips>16</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Arial</vt:lpstr>
      <vt:lpstr>Calibri</vt:lpstr>
      <vt:lpstr>Cambria</vt:lpstr>
      <vt:lpstr>DejaVu Sans Condensed</vt:lpstr>
      <vt:lpstr>Times New Roman</vt:lpstr>
      <vt:lpstr>Wingdings 3</vt:lpstr>
      <vt:lpstr>HZG_deutsch_v2</vt:lpstr>
      <vt:lpstr>HZG_PowerPoint</vt:lpstr>
      <vt:lpstr>Magnetic Mirror Effect in Magnetron Plasma</vt:lpstr>
      <vt:lpstr>Project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vt:lpstr>
      <vt:lpstr>Plasma Stream</vt:lpstr>
      <vt:lpstr>Now we need to extract and arrange the positions and velocities of the particles during the update history and plot them. Let’s first look at the particle at index 0.  Let’s first extract the position and velocities of particle zero when the electric field was scaled by +1 and -1 and plot the positions.</vt:lpstr>
      <vt:lpstr>PowerPoint Presentation</vt:lpstr>
      <vt:lpstr>The plots output are as following.  All numbers are in meters. In 3-dimensional plots, the vertical axis represents the z-axis, the axis into the page of the plane represents the x-axis and the axis along the lines the page represents the y-axis. In 1 dimensional plots, the vertical axis represents the value being plotted and the horizontal axis represents the steps of iteration.</vt:lpstr>
      <vt:lpstr>PowerPoint Presentation</vt:lpstr>
      <vt:lpstr>2.2 Plotting particle update history</vt:lpstr>
      <vt:lpstr>We also plot the x, y and z components of position during the evolution, against the update steps.</vt:lpstr>
      <vt:lpstr>PowerPoint Presentation</vt:lpstr>
      <vt:lpstr>Animations have been generated for all plots and they help us understand these update histories better. Animations were generated using the following parts of the program.</vt:lpstr>
      <vt:lpstr>PowerPoint Presentation</vt:lpstr>
      <vt:lpstr>Running the animation generation.</vt:lpstr>
      <vt:lpstr>PowerPoint Presentation</vt:lpstr>
      <vt:lpstr>Position animation</vt:lpstr>
      <vt:lpstr>Position animations</vt:lpstr>
      <vt:lpstr>We also plot the velocity and components of velocity of the particle.</vt:lpstr>
      <vt:lpstr>Velocity and components plot</vt:lpstr>
      <vt:lpstr>Velocity animations</vt:lpstr>
      <vt:lpstr>2.3 Multiparticle update plots</vt:lpstr>
      <vt:lpstr>PowerPoint Presentation</vt:lpstr>
      <vt:lpstr>PowerPoint Presentation</vt:lpstr>
      <vt:lpstr>Plots of the positions:</vt:lpstr>
      <vt:lpstr>PowerPoint Presentation</vt:lpstr>
      <vt:lpstr>PowerPoint Presentation</vt:lpstr>
      <vt:lpstr>PowerPoint Presentation</vt:lpstr>
      <vt:lpstr>Running the animation generation.</vt:lpstr>
      <vt:lpstr>Multiparticle position Animation</vt:lpstr>
      <vt:lpstr>Multiparticle position components’ Animation</vt:lpstr>
      <vt:lpstr>We can also look at the velocities.</vt:lpstr>
      <vt:lpstr>PowerPoint Presentation</vt:lpstr>
      <vt:lpstr>We get the following plots for the velocities</vt:lpstr>
      <vt:lpstr>PowerPoint Presentation</vt:lpstr>
      <vt:lpstr>Multiparticle Velocity Animation</vt:lpstr>
      <vt:lpstr>Multi-particle Velocity Components Animation</vt:lpstr>
      <vt:lpstr>References</vt:lpstr>
    </vt:vector>
  </TitlesOfParts>
  <Company>GKSS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Name&gt;</dc:title>
  <dc:creator>Prof. Narendra Kumar .U.</dc:creator>
  <dc:description>Template: 2013-03-12</dc:description>
  <cp:lastModifiedBy>Dell</cp:lastModifiedBy>
  <cp:revision>245</cp:revision>
  <dcterms:created xsi:type="dcterms:W3CDTF">2010-11-03T09:46:45Z</dcterms:created>
  <dcterms:modified xsi:type="dcterms:W3CDTF">2022-03-29T14:51:12Z</dcterms:modified>
</cp:coreProperties>
</file>